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</a:t>
            </a:r>
            <a:r>
              <a:rPr lang="es-ES" dirty="0" smtClean="0"/>
              <a:t>El bueno, el feo y el malo</a:t>
            </a:r>
            <a:r>
              <a:rPr lang="es-ES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13</cp:revision>
  <dcterms:created xsi:type="dcterms:W3CDTF">2017-11-22T19:44:45Z</dcterms:created>
  <dcterms:modified xsi:type="dcterms:W3CDTF">2017-12-06T23:54:34Z</dcterms:modified>
</cp:coreProperties>
</file>