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ACC"/>
    <a:srgbClr val="7240F0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60"/>
  </p:normalViewPr>
  <p:slideViewPr>
    <p:cSldViewPr snapToGrid="0">
      <p:cViewPr>
        <p:scale>
          <a:sx n="80" d="100"/>
          <a:sy n="80" d="100"/>
        </p:scale>
        <p:origin x="12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06/01/2018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/>
          <p:cNvGrpSpPr/>
          <p:nvPr/>
        </p:nvGrpSpPr>
        <p:grpSpPr>
          <a:xfrm>
            <a:off x="-4290260" y="-1698458"/>
            <a:ext cx="24822149" cy="12687299"/>
            <a:chOff x="-4362450" y="-1866900"/>
            <a:chExt cx="24822149" cy="12687299"/>
          </a:xfrm>
        </p:grpSpPr>
        <p:sp>
          <p:nvSpPr>
            <p:cNvPr id="269" name="Rectángulo 268"/>
            <p:cNvSpPr/>
            <p:nvPr/>
          </p:nvSpPr>
          <p:spPr>
            <a:xfrm>
              <a:off x="-4362450" y="-1866900"/>
              <a:ext cx="24822149" cy="1268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4368243" y="8366352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3893854" y="-345145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2053530" y="-48935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3123122" y="-276898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3223910" y="2073700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607201" y="8138709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2812927" y="338492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301101" y="33472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4081545" y="324031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 flipH="1">
              <a:off x="4466420" y="946342"/>
              <a:ext cx="10058" cy="112735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829834" y="334722"/>
              <a:ext cx="3815681" cy="225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5674805" y="2865981"/>
              <a:ext cx="2988309" cy="1441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72" idx="0"/>
            </p:cNvCxnSpPr>
            <p:nvPr/>
          </p:nvCxnSpPr>
          <p:spPr>
            <a:xfrm>
              <a:off x="4466420" y="3453337"/>
              <a:ext cx="25475" cy="24098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>
              <a:off x="5708930" y="2763519"/>
              <a:ext cx="2601341" cy="4961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4490316" y="5201095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00485" y="2365248"/>
              <a:ext cx="58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459090" y="-91676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2649644" y="-879925"/>
              <a:ext cx="14310" cy="95182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2667201" y="-892118"/>
              <a:ext cx="1791889" cy="121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2610386" y="865435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4278138" y="-32554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74330" y="2825794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867093" y="43547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3757246" y="5863185"/>
              <a:ext cx="1469297" cy="145500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4245963" y="6073141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 flipH="1">
              <a:off x="4475731" y="7318185"/>
              <a:ext cx="16164" cy="82052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>
              <a:off x="5226543" y="6590685"/>
              <a:ext cx="9019420" cy="2392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5267356" y="61989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534756" y="738728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8310271" y="197955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4988259" y="3407993"/>
              <a:ext cx="20309" cy="26651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8803898" y="4871996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11058213" y="2813129"/>
              <a:ext cx="3243500" cy="6726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764317" y="3993393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>
              <a:stCxn id="93" idx="2"/>
              <a:endCxn id="134" idx="0"/>
            </p:cNvCxnSpPr>
            <p:nvPr/>
          </p:nvCxnSpPr>
          <p:spPr>
            <a:xfrm flipH="1">
              <a:off x="9672428" y="3646707"/>
              <a:ext cx="11814" cy="12252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1121788" y="2385520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4301713" y="2352792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86422" y="38742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4464587" y="1604381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7808" y="1183485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4615701" y="854056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1011" y="8969324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1372" y="9022551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5258710" y="6627277"/>
              <a:ext cx="1892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=TRUE</a:t>
              </a: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4554730" y="1389923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318696" y="-2160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5963376" y="-2495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1046598" y="2887577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8307064" y="5385761"/>
              <a:ext cx="496834" cy="138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endCxn id="93" idx="1"/>
            </p:cNvCxnSpPr>
            <p:nvPr/>
          </p:nvCxnSpPr>
          <p:spPr>
            <a:xfrm flipV="1">
              <a:off x="8307064" y="2813129"/>
              <a:ext cx="3207" cy="258646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6200000">
              <a:off x="14550160" y="7703006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4072927" y="-14659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63114" y="236198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2400972" y="-1122641"/>
              <a:ext cx="15306018" cy="10805821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-1967887" y="9280326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>
              <a:endCxn id="93" idx="0"/>
            </p:cNvCxnSpPr>
            <p:nvPr/>
          </p:nvCxnSpPr>
          <p:spPr>
            <a:xfrm>
              <a:off x="9672428" y="387420"/>
              <a:ext cx="11814" cy="15921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3317000" y="1893874"/>
              <a:ext cx="4703247" cy="5966689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5495711" y="7468062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5635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$IMAGE_RECIPE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5156" t="15278" r="1250" b="10139"/>
          <a:stretch/>
        </p:blipFill>
        <p:spPr>
          <a:xfrm>
            <a:off x="8036011" y="233604"/>
            <a:ext cx="3581400" cy="636825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873537" y="1304658"/>
            <a:ext cx="3810000" cy="3810000"/>
            <a:chOff x="121507" y="1219200"/>
            <a:chExt cx="3810000" cy="3810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7" y="1219200"/>
              <a:ext cx="3810000" cy="3810000"/>
            </a:xfrm>
            <a:prstGeom prst="ellipse">
              <a:avLst/>
            </a:prstGeom>
          </p:spPr>
        </p:pic>
        <p:sp>
          <p:nvSpPr>
            <p:cNvPr id="4" name="Elipse 3"/>
            <p:cNvSpPr/>
            <p:nvPr/>
          </p:nvSpPr>
          <p:spPr>
            <a:xfrm>
              <a:off x="121508" y="1219200"/>
              <a:ext cx="3809999" cy="3810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2424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33" y="583776"/>
            <a:ext cx="10260169" cy="57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-1925053" y="930442"/>
            <a:ext cx="17357558" cy="7603958"/>
            <a:chOff x="-1925053" y="930442"/>
            <a:chExt cx="17357558" cy="7603958"/>
          </a:xfrm>
        </p:grpSpPr>
        <p:grpSp>
          <p:nvGrpSpPr>
            <p:cNvPr id="89" name="Grupo 88"/>
            <p:cNvGrpSpPr/>
            <p:nvPr/>
          </p:nvGrpSpPr>
          <p:grpSpPr>
            <a:xfrm>
              <a:off x="-1925053" y="930442"/>
              <a:ext cx="17357558" cy="7603958"/>
              <a:chOff x="-1925053" y="930442"/>
              <a:chExt cx="17357558" cy="7603958"/>
            </a:xfrm>
          </p:grpSpPr>
          <p:sp>
            <p:nvSpPr>
              <p:cNvPr id="82" name="Rectángulo 81"/>
              <p:cNvSpPr/>
              <p:nvPr/>
            </p:nvSpPr>
            <p:spPr>
              <a:xfrm>
                <a:off x="-1925053" y="930442"/>
                <a:ext cx="17357558" cy="76039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2293372" y="1724085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#AVAILABLE_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0177109" y="1967181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INFORMATION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10305734" y="6122395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DATABASE </a:t>
                </a:r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UMMARY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26" idx="6"/>
                <a:endCxn id="5" idx="1"/>
              </p:cNvCxnSpPr>
              <p:nvPr/>
            </p:nvCxnSpPr>
            <p:spPr>
              <a:xfrm flipV="1">
                <a:off x="-358559" y="2515022"/>
                <a:ext cx="2651931" cy="2705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24" idx="1"/>
              </p:cNvCxnSpPr>
              <p:nvPr/>
            </p:nvCxnSpPr>
            <p:spPr>
              <a:xfrm flipV="1">
                <a:off x="4498572" y="2506076"/>
                <a:ext cx="1243686" cy="8946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28" idx="2"/>
              </p:cNvCxnSpPr>
              <p:nvPr/>
            </p:nvCxnSpPr>
            <p:spPr>
              <a:xfrm flipV="1">
                <a:off x="11617109" y="2506488"/>
                <a:ext cx="2196028" cy="69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4498572" y="217274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68" name="Rectángulo redondeado 67"/>
              <p:cNvSpPr/>
              <p:nvPr/>
            </p:nvSpPr>
            <p:spPr bwMode="auto">
              <a:xfrm>
                <a:off x="10366337" y="3929235"/>
                <a:ext cx="1379397" cy="130446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10665186" y="4043911"/>
                <a:ext cx="838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Flecha izquierda y derecha 70"/>
              <p:cNvSpPr/>
              <p:nvPr/>
            </p:nvSpPr>
            <p:spPr>
              <a:xfrm rot="16200000">
                <a:off x="10623451" y="3367878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1842" y="451106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3394" y="4485272"/>
                <a:ext cx="586509" cy="53958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-309848" y="2585463"/>
                <a:ext cx="176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Decisión 23"/>
              <p:cNvSpPr/>
              <p:nvPr/>
            </p:nvSpPr>
            <p:spPr>
              <a:xfrm>
                <a:off x="5742258" y="1683051"/>
                <a:ext cx="2444407" cy="164605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-1618559" y="20380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3813137" y="2002076"/>
                <a:ext cx="1260000" cy="1008823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6" name="Conector recto de flecha 35"/>
              <p:cNvCxnSpPr>
                <a:stCxn id="24" idx="3"/>
                <a:endCxn id="7" idx="1"/>
              </p:cNvCxnSpPr>
              <p:nvPr/>
            </p:nvCxnSpPr>
            <p:spPr>
              <a:xfrm>
                <a:off x="8186665" y="2506076"/>
                <a:ext cx="1990444" cy="110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8186665" y="2116100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6986002" y="3760432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9" name="Conector recto de flecha 38"/>
              <p:cNvCxnSpPr>
                <a:stCxn id="24" idx="2"/>
              </p:cNvCxnSpPr>
              <p:nvPr/>
            </p:nvCxnSpPr>
            <p:spPr>
              <a:xfrm>
                <a:off x="6964462" y="3329101"/>
                <a:ext cx="21540" cy="334473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uadroTexto 50"/>
              <p:cNvSpPr txBox="1"/>
              <p:nvPr/>
            </p:nvSpPr>
            <p:spPr>
              <a:xfrm>
                <a:off x="8169642" y="2548179"/>
                <a:ext cx="1211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53" name="Conector recto de flecha 52"/>
              <p:cNvCxnSpPr>
                <a:stCxn id="10" idx="3"/>
              </p:cNvCxnSpPr>
              <p:nvPr/>
            </p:nvCxnSpPr>
            <p:spPr>
              <a:xfrm>
                <a:off x="11745734" y="6662395"/>
                <a:ext cx="1154921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>
                <a:endCxn id="10" idx="1"/>
              </p:cNvCxnSpPr>
              <p:nvPr/>
            </p:nvCxnSpPr>
            <p:spPr>
              <a:xfrm>
                <a:off x="6986002" y="6662395"/>
                <a:ext cx="3319732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de flecha 59"/>
              <p:cNvCxnSpPr/>
              <p:nvPr/>
            </p:nvCxnSpPr>
            <p:spPr>
              <a:xfrm flipV="1">
                <a:off x="12900655" y="2515022"/>
                <a:ext cx="0" cy="41473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echa izquierda y derecha 89"/>
              <p:cNvSpPr/>
              <p:nvPr/>
            </p:nvSpPr>
            <p:spPr>
              <a:xfrm rot="16200000">
                <a:off x="10691976" y="5582153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2" name="Rectángulo redondeado 91"/>
            <p:cNvSpPr/>
            <p:nvPr/>
          </p:nvSpPr>
          <p:spPr>
            <a:xfrm>
              <a:off x="1856288" y="1395663"/>
              <a:ext cx="7525352" cy="6673516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856288" y="7734152"/>
              <a:ext cx="7525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8" name="Rectángulo redondeado 97"/>
            <p:cNvSpPr/>
            <p:nvPr/>
          </p:nvSpPr>
          <p:spPr>
            <a:xfrm>
              <a:off x="9683507" y="1395662"/>
              <a:ext cx="3584103" cy="6673517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9683506" y="7742394"/>
              <a:ext cx="3584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>
          <a:xfrm>
            <a:off x="-1058778" y="128337"/>
            <a:ext cx="15865642" cy="7780421"/>
            <a:chOff x="-1058778" y="128337"/>
            <a:chExt cx="15865642" cy="7780421"/>
          </a:xfrm>
        </p:grpSpPr>
        <p:grpSp>
          <p:nvGrpSpPr>
            <p:cNvPr id="97" name="Grupo 96"/>
            <p:cNvGrpSpPr/>
            <p:nvPr/>
          </p:nvGrpSpPr>
          <p:grpSpPr>
            <a:xfrm>
              <a:off x="-1058778" y="128337"/>
              <a:ext cx="15865642" cy="7780421"/>
              <a:chOff x="-1058778" y="128337"/>
              <a:chExt cx="15865642" cy="778042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058778" y="128337"/>
                <a:ext cx="15865642" cy="7780421"/>
                <a:chOff x="-1058778" y="128337"/>
                <a:chExt cx="15865642" cy="778042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058778" y="128337"/>
                  <a:ext cx="15865642" cy="7780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2293372" y="1724085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#NEEDED_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6110682" y="4320910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SUMMARY</a:t>
                  </a: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411807" y="2515022"/>
                  <a:ext cx="188156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4498572" y="2491701"/>
                  <a:ext cx="1213969" cy="23321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44" idx="3"/>
                  <a:endCxn id="28" idx="2"/>
                </p:cNvCxnSpPr>
                <p:nvPr/>
              </p:nvCxnSpPr>
              <p:spPr>
                <a:xfrm>
                  <a:off x="11269381" y="2462089"/>
                  <a:ext cx="1990863" cy="890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4498572" y="217274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6248593" y="6321982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6547442" y="643665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6505707" y="5760625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4098" y="690381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5650" y="687801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450142" y="2517445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12541" y="1771364"/>
                  <a:ext cx="2222223" cy="1440673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 SUMMARY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@RESPONSE_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TYPES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848193" y="2011022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260244" y="1966578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44" idx="1"/>
                </p:cNvCxnSpPr>
                <p:nvPr/>
              </p:nvCxnSpPr>
              <p:spPr>
                <a:xfrm flipV="1">
                  <a:off x="7934764" y="2462089"/>
                  <a:ext cx="1438132" cy="2961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7880792" y="2101658"/>
                  <a:ext cx="105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830682" y="3154482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  <a:endCxn id="7" idx="0"/>
                </p:cNvCxnSpPr>
                <p:nvPr/>
              </p:nvCxnSpPr>
              <p:spPr>
                <a:xfrm>
                  <a:off x="6823653" y="3212037"/>
                  <a:ext cx="7029" cy="110887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stCxn id="7" idx="3"/>
                </p:cNvCxnSpPr>
                <p:nvPr/>
              </p:nvCxnSpPr>
              <p:spPr>
                <a:xfrm flipV="1">
                  <a:off x="7550682" y="4847259"/>
                  <a:ext cx="4989806" cy="136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ángulo redondeado 91"/>
              <p:cNvSpPr/>
              <p:nvPr/>
            </p:nvSpPr>
            <p:spPr>
              <a:xfrm>
                <a:off x="1759058" y="3976092"/>
                <a:ext cx="10176268" cy="1805889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1856288" y="374198"/>
                <a:ext cx="303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1759059" y="330554"/>
                <a:ext cx="10176267" cy="334203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1912315" y="5337799"/>
                <a:ext cx="2983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4" name="Conector recto de flecha 33"/>
            <p:cNvCxnSpPr/>
            <p:nvPr/>
          </p:nvCxnSpPr>
          <p:spPr>
            <a:xfrm flipH="1" flipV="1">
              <a:off x="10331234" y="601677"/>
              <a:ext cx="2" cy="115674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6814637" y="641859"/>
              <a:ext cx="3532643" cy="1218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endCxn id="24" idx="0"/>
            </p:cNvCxnSpPr>
            <p:nvPr/>
          </p:nvCxnSpPr>
          <p:spPr>
            <a:xfrm flipH="1">
              <a:off x="6823653" y="641858"/>
              <a:ext cx="7029" cy="112950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ecisión 43"/>
            <p:cNvSpPr/>
            <p:nvPr/>
          </p:nvSpPr>
          <p:spPr>
            <a:xfrm>
              <a:off x="9372896" y="1718716"/>
              <a:ext cx="1896485" cy="1486745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830682" y="1019162"/>
              <a:ext cx="1524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10347279" y="101346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1252755" y="2117759"/>
              <a:ext cx="50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 flipV="1">
              <a:off x="12540488" y="2474522"/>
              <a:ext cx="0" cy="23727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uadroTexto 99"/>
            <p:cNvSpPr txBox="1"/>
            <p:nvPr/>
          </p:nvSpPr>
          <p:spPr>
            <a:xfrm>
              <a:off x="10303700" y="1402954"/>
              <a:ext cx="1137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=1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0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790</Words>
  <Application>Microsoft Office PowerPoint</Application>
  <PresentationFormat>Panorámica</PresentationFormat>
  <Paragraphs>444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125</cp:revision>
  <dcterms:created xsi:type="dcterms:W3CDTF">2017-10-16T08:08:10Z</dcterms:created>
  <dcterms:modified xsi:type="dcterms:W3CDTF">2018-01-06T22:10:03Z</dcterms:modified>
</cp:coreProperties>
</file>