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77" r:id="rId6"/>
    <p:sldId id="27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4660"/>
  </p:normalViewPr>
  <p:slideViewPr>
    <p:cSldViewPr snapToGrid="0">
      <p:cViewPr>
        <p:scale>
          <a:sx n="30" d="100"/>
          <a:sy n="30" d="100"/>
        </p:scale>
        <p:origin x="199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-3513221" y="-2791326"/>
            <a:ext cx="19467095" cy="10144626"/>
            <a:chOff x="-3513221" y="-2791326"/>
            <a:chExt cx="19467095" cy="10144626"/>
          </a:xfrm>
        </p:grpSpPr>
        <p:grpSp>
          <p:nvGrpSpPr>
            <p:cNvPr id="116" name="Grupo 115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-3513221" y="-2791326"/>
                <a:ext cx="19467095" cy="101446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1144" y="1700763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#NEEDED_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8952525" y="-332100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 </a:t>
                </a:r>
              </a:p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DATABASE SUMMARY</a:t>
                </a:r>
              </a:p>
            </p:txBody>
          </p:sp>
          <p:cxnSp>
            <p:nvCxnSpPr>
              <p:cNvPr id="13" name="Conector recto de flecha 12"/>
              <p:cNvCxnSpPr>
                <a:stCxn id="26" idx="6"/>
                <a:endCxn id="5" idx="1"/>
              </p:cNvCxnSpPr>
              <p:nvPr/>
            </p:nvCxnSpPr>
            <p:spPr>
              <a:xfrm>
                <a:off x="-2017103" y="2491700"/>
                <a:ext cx="1955959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30" idx="1"/>
              </p:cNvCxnSpPr>
              <p:nvPr/>
            </p:nvCxnSpPr>
            <p:spPr>
              <a:xfrm>
                <a:off x="2144056" y="2491700"/>
                <a:ext cx="1424590" cy="23322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44" idx="3"/>
              </p:cNvCxnSpPr>
              <p:nvPr/>
            </p:nvCxnSpPr>
            <p:spPr>
              <a:xfrm>
                <a:off x="7771895" y="5090366"/>
                <a:ext cx="3501733" cy="933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uadroTexto 121"/>
              <p:cNvSpPr txBox="1"/>
              <p:nvPr/>
            </p:nvSpPr>
            <p:spPr>
              <a:xfrm>
                <a:off x="2079962" y="208399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68" name="Rectángulo redondeado 67"/>
              <p:cNvSpPr/>
              <p:nvPr/>
            </p:nvSpPr>
            <p:spPr bwMode="auto">
              <a:xfrm>
                <a:off x="8952525" y="-2547019"/>
                <a:ext cx="1379397" cy="130446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9251374" y="-2432343"/>
                <a:ext cx="838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Flecha izquierda y derecha 70"/>
              <p:cNvSpPr/>
              <p:nvPr/>
            </p:nvSpPr>
            <p:spPr>
              <a:xfrm rot="16200000">
                <a:off x="9280456" y="-906882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8030" y="-1965189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74" name="Imagen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9582" y="-1990982"/>
                <a:ext cx="586509" cy="539588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-1986637" y="2532563"/>
                <a:ext cx="15844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</a:p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=False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Decisión 23"/>
              <p:cNvSpPr/>
              <p:nvPr/>
            </p:nvSpPr>
            <p:spPr>
              <a:xfrm>
                <a:off x="5712541" y="1771364"/>
                <a:ext cx="2222223" cy="144067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TYPES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-3277103" y="198770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3260244" y="1966578"/>
                <a:ext cx="1260000" cy="1008823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6" name="Conector recto de flecha 35"/>
              <p:cNvCxnSpPr>
                <a:stCxn id="24" idx="2"/>
                <a:endCxn id="44" idx="0"/>
              </p:cNvCxnSpPr>
              <p:nvPr/>
            </p:nvCxnSpPr>
            <p:spPr>
              <a:xfrm>
                <a:off x="6823653" y="3212037"/>
                <a:ext cx="0" cy="113495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36"/>
              <p:cNvSpPr txBox="1"/>
              <p:nvPr/>
            </p:nvSpPr>
            <p:spPr>
              <a:xfrm>
                <a:off x="6931077" y="3321311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6355040" y="137874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9" name="Conector recto de flecha 38"/>
              <p:cNvCxnSpPr>
                <a:stCxn id="24" idx="3"/>
                <a:endCxn id="77" idx="1"/>
              </p:cNvCxnSpPr>
              <p:nvPr/>
            </p:nvCxnSpPr>
            <p:spPr>
              <a:xfrm flipV="1">
                <a:off x="7934764" y="2491208"/>
                <a:ext cx="2742048" cy="49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>
                <a:stCxn id="7" idx="3"/>
              </p:cNvCxnSpPr>
              <p:nvPr/>
            </p:nvCxnSpPr>
            <p:spPr>
              <a:xfrm flipV="1">
                <a:off x="10392525" y="188204"/>
                <a:ext cx="3443215" cy="1969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ángulo redondeado 91"/>
              <p:cNvSpPr/>
              <p:nvPr/>
            </p:nvSpPr>
            <p:spPr>
              <a:xfrm>
                <a:off x="-443559" y="-802159"/>
                <a:ext cx="12908276" cy="180443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0" y="6104050"/>
                <a:ext cx="303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-443560" y="1279632"/>
                <a:ext cx="12908277" cy="5377842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0" y="-628795"/>
                <a:ext cx="2983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cxnSp>
            <p:nvCxnSpPr>
              <p:cNvPr id="34" name="Conector recto de flecha 33"/>
              <p:cNvCxnSpPr/>
              <p:nvPr/>
            </p:nvCxnSpPr>
            <p:spPr>
              <a:xfrm flipH="1" flipV="1">
                <a:off x="2812129" y="2501036"/>
                <a:ext cx="4490" cy="258932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stCxn id="44" idx="1"/>
              </p:cNvCxnSpPr>
              <p:nvPr/>
            </p:nvCxnSpPr>
            <p:spPr>
              <a:xfrm flipH="1">
                <a:off x="2812129" y="5090366"/>
                <a:ext cx="3063281" cy="933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 flipH="1" flipV="1">
                <a:off x="6823653" y="205947"/>
                <a:ext cx="7030" cy="15654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Decisión 43"/>
              <p:cNvSpPr/>
              <p:nvPr/>
            </p:nvSpPr>
            <p:spPr>
              <a:xfrm>
                <a:off x="5875410" y="4346993"/>
                <a:ext cx="1896485" cy="14867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7850178" y="2060626"/>
                <a:ext cx="1524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5357828" y="4669276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7" name="CuadroTexto 86"/>
              <p:cNvSpPr txBox="1"/>
              <p:nvPr/>
            </p:nvSpPr>
            <p:spPr>
              <a:xfrm>
                <a:off x="7735912" y="4705793"/>
                <a:ext cx="501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7" idx="2"/>
              </p:cNvCxnSpPr>
              <p:nvPr/>
            </p:nvCxnSpPr>
            <p:spPr>
              <a:xfrm flipV="1">
                <a:off x="11273628" y="2824951"/>
                <a:ext cx="1" cy="225017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CuadroTexto 99"/>
              <p:cNvSpPr txBox="1"/>
              <p:nvPr/>
            </p:nvSpPr>
            <p:spPr>
              <a:xfrm>
                <a:off x="4951240" y="5186210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=1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0" name="Conector recto de flecha 69"/>
              <p:cNvCxnSpPr>
                <a:stCxn id="77" idx="3"/>
                <a:endCxn id="28" idx="2"/>
              </p:cNvCxnSpPr>
              <p:nvPr/>
            </p:nvCxnSpPr>
            <p:spPr>
              <a:xfrm flipV="1">
                <a:off x="11870445" y="2470990"/>
                <a:ext cx="1389799" cy="2021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endCxn id="7" idx="1"/>
              </p:cNvCxnSpPr>
              <p:nvPr/>
            </p:nvCxnSpPr>
            <p:spPr>
              <a:xfrm flipV="1">
                <a:off x="6830683" y="207900"/>
                <a:ext cx="2121842" cy="56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de flecha 45"/>
              <p:cNvCxnSpPr>
                <a:stCxn id="30" idx="3"/>
                <a:endCxn id="24" idx="1"/>
              </p:cNvCxnSpPr>
              <p:nvPr/>
            </p:nvCxnSpPr>
            <p:spPr>
              <a:xfrm flipV="1">
                <a:off x="4741961" y="2491701"/>
                <a:ext cx="970580" cy="2332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lamada rectangular redondeada 29"/>
              <p:cNvSpPr/>
              <p:nvPr/>
            </p:nvSpPr>
            <p:spPr>
              <a:xfrm>
                <a:off x="3568646" y="2169595"/>
                <a:ext cx="1173315" cy="69085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SUMMARY</a:t>
                </a:r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?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77" name="Llamada rectangular redondeada 76"/>
              <p:cNvSpPr/>
              <p:nvPr/>
            </p:nvSpPr>
            <p:spPr>
              <a:xfrm>
                <a:off x="10676812" y="2157464"/>
                <a:ext cx="1193633" cy="667487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ANYTHING ELSE?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03" name="Conector recto de flecha 102"/>
              <p:cNvCxnSpPr/>
              <p:nvPr/>
            </p:nvCxnSpPr>
            <p:spPr>
              <a:xfrm>
                <a:off x="13835740" y="172963"/>
                <a:ext cx="0" cy="18147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Imagen 11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0834" y="2083572"/>
                <a:ext cx="342636" cy="342636"/>
              </a:xfrm>
              <a:prstGeom prst="rect">
                <a:avLst/>
              </a:prstGeom>
            </p:spPr>
          </p:pic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63755" y="2073974"/>
                <a:ext cx="342636" cy="342636"/>
              </a:xfrm>
              <a:prstGeom prst="rect">
                <a:avLst/>
              </a:prstGeom>
            </p:spPr>
          </p:pic>
        </p:grpSp>
        <p:sp>
          <p:nvSpPr>
            <p:cNvPr id="127" name="CuadroTexto 126"/>
            <p:cNvSpPr txBox="1"/>
            <p:nvPr/>
          </p:nvSpPr>
          <p:spPr>
            <a:xfrm>
              <a:off x="6823652" y="1404874"/>
              <a:ext cx="1537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Summary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7727656" y="5173015"/>
              <a:ext cx="1137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=0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  <p:sp>
        <p:nvSpPr>
          <p:cNvPr id="131" name="Rectángulo 130"/>
          <p:cNvSpPr/>
          <p:nvPr/>
        </p:nvSpPr>
        <p:spPr>
          <a:xfrm>
            <a:off x="11736826" y="-2078708"/>
            <a:ext cx="4238017" cy="20467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“There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&lt;total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total,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already expired and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will expire soon.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Already expired:  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expire:  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(Throw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 the expired foods. Consider using the foods to expire as soon as possible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.)”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Llamada con línea 2 (sin borde) 131"/>
          <p:cNvSpPr/>
          <p:nvPr/>
        </p:nvSpPr>
        <p:spPr>
          <a:xfrm>
            <a:off x="11715857" y="-2899313"/>
            <a:ext cx="914400" cy="612648"/>
          </a:xfrm>
          <a:prstGeom prst="callout2">
            <a:avLst>
              <a:gd name="adj1" fmla="val 256643"/>
              <a:gd name="adj2" fmla="val 2808"/>
              <a:gd name="adj3" fmla="val 258015"/>
              <a:gd name="adj4" fmla="val -33663"/>
              <a:gd name="adj5" fmla="val 505480"/>
              <a:gd name="adj6" fmla="val -7671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2293372" y="1724085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144547" y="2515022"/>
                  <a:ext cx="2437919" cy="3600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4498572" y="2506076"/>
                  <a:ext cx="1243686" cy="8946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4498572" y="217274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-94920" y="2588579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1856288" y="1395663"/>
                <a:ext cx="7525352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1856288" y="7734152"/>
                <a:ext cx="7525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33592" y="-1360745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 a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-3096126" y="-2005263"/>
            <a:ext cx="21280135" cy="11389895"/>
            <a:chOff x="-3096126" y="-2005263"/>
            <a:chExt cx="21280135" cy="11389895"/>
          </a:xfrm>
        </p:grpSpPr>
        <p:sp>
          <p:nvSpPr>
            <p:cNvPr id="135" name="Rectángulo 134"/>
            <p:cNvSpPr/>
            <p:nvPr/>
          </p:nvSpPr>
          <p:spPr>
            <a:xfrm>
              <a:off x="-3096126" y="-2005263"/>
              <a:ext cx="21143494" cy="1138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3280012" y="-18517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10273184" y="-1847605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1051732" y="1029709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944303" y="69525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329584" y="3078604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850712" y="1016588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6909000" y="1002687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329584" y="807645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$IMAGE_RECIPE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298643" y="5876466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2896690" y="977050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>
              <a:off x="-1636690" y="1481050"/>
              <a:ext cx="2580993" cy="51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149503" y="1486187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3808077" y="-1137163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11111247" y="3637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372" y="-32921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4999286" y="4456645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5042021" y="4915301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668988" y="3767625"/>
              <a:ext cx="8904031" cy="2043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>
              <a:off x="15307235" y="1484588"/>
              <a:ext cx="1601765" cy="2624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4994849" y="2187282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>
              <a:off x="5668988" y="1496666"/>
              <a:ext cx="5382744" cy="10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271454" y="112213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703593" y="337480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443" y="-1202991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11257361" y="-1205578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827752" y="-1564371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644220" y="1117721"/>
              <a:ext cx="585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991956" y="181546"/>
              <a:ext cx="7330" cy="648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8178726" y="193775"/>
              <a:ext cx="0" cy="54542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991956" y="165137"/>
              <a:ext cx="3186770" cy="299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 flipV="1">
              <a:off x="5685269" y="6320972"/>
              <a:ext cx="1717015" cy="202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12326741" y="1484588"/>
              <a:ext cx="1523971" cy="131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3941465" y="-150505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19926" y="1547537"/>
              <a:ext cx="1890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603057" y="3781543"/>
              <a:ext cx="1980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endPara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60360" y="2364762"/>
              <a:ext cx="169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False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6" name="Flecha izquierda y derecha 95"/>
            <p:cNvSpPr/>
            <p:nvPr/>
          </p:nvSpPr>
          <p:spPr>
            <a:xfrm rot="16200000">
              <a:off x="14072521" y="3502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646" y="-71323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3902876" y="7932674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3902876" y="5939457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4211462" y="805290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4131327" y="7290514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166" y="8480908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5226" y="8480908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8959888" y="6359723"/>
              <a:ext cx="1563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7402284" y="5601357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>
              <a:off x="8955169" y="6320972"/>
              <a:ext cx="4947707" cy="7969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99" idx="0"/>
              <a:endCxn id="7" idx="2"/>
            </p:cNvCxnSpPr>
            <p:nvPr/>
          </p:nvCxnSpPr>
          <p:spPr>
            <a:xfrm flipH="1" flipV="1">
              <a:off x="14578974" y="1952588"/>
              <a:ext cx="15038" cy="39868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8221461" y="5148913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9030400" y="59577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596284" y="-155605"/>
              <a:ext cx="9901903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714493" y="717439"/>
              <a:ext cx="5450898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528211" y="55719"/>
              <a:ext cx="2045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827752" y="7148578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711</Words>
  <Application>Microsoft Office PowerPoint</Application>
  <PresentationFormat>Panorámica</PresentationFormat>
  <Paragraphs>209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181</cp:revision>
  <dcterms:created xsi:type="dcterms:W3CDTF">2017-10-16T08:08:10Z</dcterms:created>
  <dcterms:modified xsi:type="dcterms:W3CDTF">2018-01-13T13:20:17Z</dcterms:modified>
</cp:coreProperties>
</file>