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183028" y="584062"/>
            <a:ext cx="5623980" cy="3946980"/>
            <a:chOff x="2183028" y="584062"/>
            <a:chExt cx="5623980" cy="3946980"/>
          </a:xfrm>
        </p:grpSpPr>
        <p:pic>
          <p:nvPicPr>
            <p:cNvPr id="2" name="Imagen 1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" t="12619" r="53813" b="44710"/>
            <a:stretch/>
          </p:blipFill>
          <p:spPr bwMode="auto">
            <a:xfrm>
              <a:off x="2183028" y="1610686"/>
              <a:ext cx="5623980" cy="29203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6771503" y="3196281"/>
              <a:ext cx="815545" cy="378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91" t="15481" r="26968" b="13890"/>
            <a:stretch/>
          </p:blipFill>
          <p:spPr>
            <a:xfrm>
              <a:off x="2891482" y="3018974"/>
              <a:ext cx="425050" cy="430953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91" t="15481" r="26968" b="13890"/>
            <a:stretch/>
          </p:blipFill>
          <p:spPr>
            <a:xfrm>
              <a:off x="6109386" y="1204514"/>
              <a:ext cx="362465" cy="367499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0" t="10190" r="43358" b="76801"/>
            <a:stretch/>
          </p:blipFill>
          <p:spPr>
            <a:xfrm>
              <a:off x="6520248" y="1347286"/>
              <a:ext cx="436606" cy="159302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6060988" y="1165842"/>
              <a:ext cx="918520" cy="44484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0" t="10189" r="52443" b="75233"/>
            <a:stretch/>
          </p:blipFill>
          <p:spPr>
            <a:xfrm>
              <a:off x="3355259" y="3174721"/>
              <a:ext cx="327055" cy="24437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88" y="584062"/>
              <a:ext cx="918520" cy="518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28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15</cp:revision>
  <dcterms:created xsi:type="dcterms:W3CDTF">2017-10-16T08:08:10Z</dcterms:created>
  <dcterms:modified xsi:type="dcterms:W3CDTF">2017-10-24T10:27:03Z</dcterms:modified>
</cp:coreProperties>
</file>