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25/10/2017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98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34</cp:revision>
  <dcterms:created xsi:type="dcterms:W3CDTF">2017-10-16T08:08:10Z</dcterms:created>
  <dcterms:modified xsi:type="dcterms:W3CDTF">2017-10-25T17:02:43Z</dcterms:modified>
</cp:coreProperties>
</file>