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42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1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76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58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13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5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45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0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20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53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70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A698-4D04-4307-B112-7F3118797394}" type="datetimeFigureOut">
              <a:rPr lang="es-ES" smtClean="0"/>
              <a:t>07/12/2017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3A955-D7E8-4EA4-81B5-BBD34FF23F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16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ndroidphoria.com/novedades/siri-himno-bulgaria-despacito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97735" y="798490"/>
            <a:ext cx="106245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 smtClean="0"/>
              <a:t>Chatbots</a:t>
            </a:r>
            <a:r>
              <a:rPr lang="es-ES" dirty="0" smtClean="0"/>
              <a:t>: El bueno, el feo y el malo…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Episodio con Alexa y la música alta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Chatbot</a:t>
            </a:r>
            <a:r>
              <a:rPr lang="es-ES" dirty="0" smtClean="0"/>
              <a:t> racista Microsoft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Bromas a </a:t>
            </a:r>
            <a:r>
              <a:rPr lang="es-ES" dirty="0" err="1" smtClean="0"/>
              <a:t>Siri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err="1"/>
              <a:t>Siri</a:t>
            </a:r>
            <a:r>
              <a:rPr lang="es-ES" dirty="0"/>
              <a:t> confunde el Himno de Bulgaria con </a:t>
            </a:r>
            <a:r>
              <a:rPr lang="es-ES" dirty="0" smtClean="0"/>
              <a:t>Despacito</a:t>
            </a:r>
          </a:p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androidphoria.com/novedades/siri-himno-bulgaria-despacito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-  Uno de los problemas encontrados ha sido evitar que la boca se hiciera agua cuando entrenaba el servicio de </a:t>
            </a:r>
          </a:p>
          <a:p>
            <a:r>
              <a:rPr lang="es-ES" dirty="0" smtClean="0"/>
              <a:t>Reconocimiento de imágenes con fotos de comida.</a:t>
            </a:r>
          </a:p>
          <a:p>
            <a:pPr marL="285750" indent="-285750">
              <a:buFontTx/>
              <a:buChar char="-"/>
            </a:pPr>
            <a:r>
              <a:rPr lang="es-ES" dirty="0" err="1" smtClean="0"/>
              <a:t>Tips</a:t>
            </a:r>
            <a:r>
              <a:rPr lang="es-ES" dirty="0" smtClean="0"/>
              <a:t> and </a:t>
            </a:r>
            <a:r>
              <a:rPr lang="es-ES" dirty="0" err="1" smtClean="0"/>
              <a:t>tricks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smtClean="0"/>
              <a:t>Futuro: ¿acabaremos saliendo de copas con los </a:t>
            </a:r>
            <a:r>
              <a:rPr lang="es-ES" dirty="0" err="1" smtClean="0"/>
              <a:t>bots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5966" t="20060" r="40357" b="29850"/>
          <a:stretch/>
        </p:blipFill>
        <p:spPr>
          <a:xfrm>
            <a:off x="8040881" y="0"/>
            <a:ext cx="2585930" cy="28008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58" y="4239602"/>
            <a:ext cx="2862649" cy="16030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5" t="14379" r="54284" b="15766"/>
          <a:stretch/>
        </p:blipFill>
        <p:spPr>
          <a:xfrm>
            <a:off x="5453449" y="477794"/>
            <a:ext cx="1178010" cy="10379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98" y="4324221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2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36605" y="329672"/>
            <a:ext cx="10668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/>
              <a:t>INTERFACES</a:t>
            </a:r>
          </a:p>
          <a:p>
            <a:r>
              <a:rPr lang="es-ES" sz="1200" dirty="0"/>
              <a:t/>
            </a:r>
            <a:br>
              <a:rPr lang="es-ES" sz="1200" dirty="0"/>
            </a:br>
            <a:r>
              <a:rPr lang="es-ES" sz="1200" b="1" dirty="0" smtClean="0"/>
              <a:t>- T</a:t>
            </a:r>
            <a:r>
              <a:rPr lang="es-ES" sz="1200" b="1" dirty="0" smtClean="0">
                <a:solidFill>
                  <a:srgbClr val="212121"/>
                </a:solidFill>
                <a:latin typeface="arial" panose="020B0604020202020204" pitchFamily="34" charset="0"/>
              </a:rPr>
              <a:t>ransaccional: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si tiene la capacidad de realizar tareas o servicios para alguien. Está orientado a objetivos y sus usuarios lo usan para realizar cualquier solicitud. Dos oraciones de ejemplo para ordenar una pizza, ambas con un alto grado transaccional: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"pide pizza favorita"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(estilo de línea de comando) y "Alexa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pide en </a:t>
            </a:r>
            <a:r>
              <a:rPr lang="es-ES" sz="1200" dirty="0" err="1">
                <a:solidFill>
                  <a:srgbClr val="212121"/>
                </a:solidFill>
                <a:latin typeface="arial" panose="020B0604020202020204" pitchFamily="34" charset="0"/>
              </a:rPr>
              <a:t>Domino's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mi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pizza favorita". </a:t>
            </a:r>
            <a:endParaRPr lang="es-ES" sz="1200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endParaRPr lang="es-ES" sz="12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es-ES" sz="1200" b="1" dirty="0" smtClean="0">
                <a:solidFill>
                  <a:srgbClr val="212121"/>
                </a:solidFill>
                <a:latin typeface="arial" panose="020B0604020202020204" pitchFamily="34" charset="0"/>
              </a:rPr>
              <a:t>- Conversacional: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cuando su intención es crear un diálogo natural con los usuarios, con un intercambio informal de información y pensamientos a través de palabras con ellos. Debe proporcionar la funcionalidad para crear conversaciones con usuarios tales como: </a:t>
            </a:r>
            <a:r>
              <a:rPr lang="es-ES" sz="1200" dirty="0" err="1">
                <a:solidFill>
                  <a:srgbClr val="212121"/>
                </a:solidFill>
                <a:latin typeface="arial" panose="020B0604020202020204" pitchFamily="34" charset="0"/>
              </a:rPr>
              <a:t>smalltalk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 (hola, gracias, adiós, detalles personales y pasatiempos ...), gestión del contexto (¿la respuesta es "sí" relacionada con la oración anterior?) O memoria </a:t>
            </a:r>
            <a:r>
              <a:rPr lang="es-ES" sz="1200" dirty="0" smtClean="0">
                <a:solidFill>
                  <a:srgbClr val="212121"/>
                </a:solidFill>
                <a:latin typeface="arial" panose="020B0604020202020204" pitchFamily="34" charset="0"/>
              </a:rPr>
              <a:t>(el </a:t>
            </a:r>
            <a:r>
              <a:rPr lang="es-ES" sz="1200" dirty="0">
                <a:solidFill>
                  <a:srgbClr val="212121"/>
                </a:solidFill>
                <a:latin typeface="arial" panose="020B0604020202020204" pitchFamily="34" charset="0"/>
              </a:rPr>
              <a:t>usuario está dando información sobre dónde vive y dónde quiere ir, no preguntes dónde vive).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667868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78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16</cp:revision>
  <dcterms:created xsi:type="dcterms:W3CDTF">2017-11-22T19:44:45Z</dcterms:created>
  <dcterms:modified xsi:type="dcterms:W3CDTF">2017-12-07T21:49:03Z</dcterms:modified>
</cp:coreProperties>
</file>