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7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40" d="100"/>
          <a:sy n="40" d="100"/>
        </p:scale>
        <p:origin x="21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15/01/2018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130" name="Grupo 129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1" y="-2791326"/>
                  <a:ext cx="19467095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265076" y="170027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2017103" y="2491207"/>
                  <a:ext cx="752027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940124" y="2491207"/>
                  <a:ext cx="2628522" cy="23815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946967" y="213170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929313" y="2593501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1612232" y="-802159"/>
                  <a:ext cx="14076949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-1293089" y="6100379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1612232" y="1279632"/>
                  <a:ext cx="14076949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-1265076" y="-603844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sp>
            <p:nvSpPr>
              <p:cNvPr id="127" name="CuadroTexto 126"/>
              <p:cNvSpPr txBox="1"/>
              <p:nvPr/>
            </p:nvSpPr>
            <p:spPr>
              <a:xfrm>
                <a:off x="6823652" y="1404874"/>
                <a:ext cx="1537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7727656" y="5173015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1" name="Rectángulo 130"/>
            <p:cNvSpPr/>
            <p:nvPr/>
          </p:nvSpPr>
          <p:spPr>
            <a:xfrm>
              <a:off x="11736826" y="-2078708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foods. Consider 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" name="Llamada con línea 2 (sin borde) 131"/>
            <p:cNvSpPr/>
            <p:nvPr/>
          </p:nvSpPr>
          <p:spPr>
            <a:xfrm>
              <a:off x="11715857" y="-2899313"/>
              <a:ext cx="914400" cy="612648"/>
            </a:xfrm>
            <a:prstGeom prst="callout2">
              <a:avLst>
                <a:gd name="adj1" fmla="val 256643"/>
                <a:gd name="adj2" fmla="val 2808"/>
                <a:gd name="adj3" fmla="val 258015"/>
                <a:gd name="adj4" fmla="val -33663"/>
                <a:gd name="adj5" fmla="val 505480"/>
                <a:gd name="adj6" fmla="val -767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946358" y="-4331368"/>
            <a:ext cx="27884044" cy="16221307"/>
            <a:chOff x="-3946358" y="-4331368"/>
            <a:chExt cx="27884044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946358" y="-4331368"/>
              <a:ext cx="27884044" cy="16221307"/>
              <a:chOff x="-4475748" y="-4331368"/>
              <a:chExt cx="27884044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475748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84970"/>
                    <a:gd name="adj2" fmla="val -350261"/>
                    <a:gd name="adj3" fmla="val -737173"/>
                    <a:gd name="adj4" fmla="val -310746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753300" y="10030807"/>
                  <a:ext cx="5535163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/>
          <p:cNvGrpSpPr/>
          <p:nvPr/>
        </p:nvGrpSpPr>
        <p:grpSpPr>
          <a:xfrm>
            <a:off x="-8403028" y="-3154155"/>
            <a:ext cx="26480134" cy="13842133"/>
            <a:chOff x="-5627170" y="-966127"/>
            <a:chExt cx="26480134" cy="13842133"/>
          </a:xfrm>
        </p:grpSpPr>
        <p:sp>
          <p:nvSpPr>
            <p:cNvPr id="266" name="Rectángulo redondeado 265"/>
            <p:cNvSpPr/>
            <p:nvPr/>
          </p:nvSpPr>
          <p:spPr bwMode="auto">
            <a:xfrm>
              <a:off x="12463118" y="11089218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6773932" y="312624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372992" y="7749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03660" y="289952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1928101" y="2524758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87" idx="6"/>
              <a:endCxn id="5" idx="1"/>
            </p:cNvCxnSpPr>
            <p:nvPr/>
          </p:nvCxnSpPr>
          <p:spPr>
            <a:xfrm flipV="1">
              <a:off x="-4187532" y="905342"/>
              <a:ext cx="814540" cy="588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1018361" y="90157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6961623" y="981800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157016" y="1513192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  <a:endCxn id="82" idx="1"/>
            </p:cNvCxnSpPr>
            <p:nvPr/>
          </p:nvCxnSpPr>
          <p:spPr>
            <a:xfrm flipV="1">
              <a:off x="4510372" y="864828"/>
              <a:ext cx="2893332" cy="3674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190" idx="2"/>
            </p:cNvCxnSpPr>
            <p:nvPr/>
          </p:nvCxnSpPr>
          <p:spPr>
            <a:xfrm flipV="1">
              <a:off x="18557169" y="3736308"/>
              <a:ext cx="856157" cy="58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170611" y="3904395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</p:cNvCxnSpPr>
            <p:nvPr/>
          </p:nvCxnSpPr>
          <p:spPr>
            <a:xfrm flipV="1">
              <a:off x="4413121" y="3205546"/>
              <a:ext cx="1650822" cy="90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258996" y="4684654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438661" y="2820309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139628" y="-34991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280696" y="-349911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296552" y="-349911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334114" y="1103323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7158216" y="625215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388812" y="3236581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547631" y="100232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068436" y="8379956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3642138" y="8525593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</p:cNvCxnSpPr>
            <p:nvPr/>
          </p:nvCxnSpPr>
          <p:spPr>
            <a:xfrm>
              <a:off x="3196151" y="9803930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 flipV="1">
              <a:off x="4323865" y="9067064"/>
              <a:ext cx="9318273" cy="24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547631" y="659362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284365" y="785613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10210045" y="32910"/>
              <a:ext cx="2840666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</p:cNvCxnSpPr>
            <p:nvPr/>
          </p:nvCxnSpPr>
          <p:spPr>
            <a:xfrm>
              <a:off x="13050711" y="866488"/>
              <a:ext cx="1882460" cy="254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855919" y="2661785"/>
              <a:ext cx="1055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</a:t>
              </a:r>
            </a:p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/ </a:t>
              </a:r>
            </a:p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H="1" flipV="1">
              <a:off x="6595877" y="883200"/>
              <a:ext cx="16387" cy="28739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2801653" y="502907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7184077" y="3214577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1033040" y="95427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7216622" y="2335045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7886" y="1841254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2710576" y="11263429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5886" y="11692190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6247" y="11745417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308976" y="9176370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217927" y="1766415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1000766" y="545249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643914" y="541895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2816258" y="983323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02" idx="1"/>
              <a:endCxn id="352" idx="3"/>
            </p:cNvCxnSpPr>
            <p:nvPr/>
          </p:nvCxnSpPr>
          <p:spPr>
            <a:xfrm flipH="1" flipV="1">
              <a:off x="9558128" y="3754891"/>
              <a:ext cx="977563" cy="62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ángulo redondeado 211"/>
            <p:cNvSpPr/>
            <p:nvPr/>
          </p:nvSpPr>
          <p:spPr>
            <a:xfrm>
              <a:off x="-3720435" y="-866274"/>
              <a:ext cx="15947711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7964129" y="11555800"/>
              <a:ext cx="3476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 flipH="1" flipV="1">
              <a:off x="6031615" y="883200"/>
              <a:ext cx="2759" cy="22670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ecisión 62"/>
            <p:cNvSpPr/>
            <p:nvPr/>
          </p:nvSpPr>
          <p:spPr>
            <a:xfrm>
              <a:off x="1953641" y="6284904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196151" y="7664541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344689" y="9915643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283937" y="8643367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</p:cNvCxnSpPr>
            <p:nvPr/>
          </p:nvCxnSpPr>
          <p:spPr>
            <a:xfrm>
              <a:off x="4438661" y="6974723"/>
              <a:ext cx="9991328" cy="950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473580" y="7049290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1" name="Llamada con línea 2 (sin borde) 70"/>
            <p:cNvSpPr/>
            <p:nvPr/>
          </p:nvSpPr>
          <p:spPr>
            <a:xfrm>
              <a:off x="2951535" y="12263358"/>
              <a:ext cx="914400" cy="612648"/>
            </a:xfrm>
            <a:prstGeom prst="callout2">
              <a:avLst>
                <a:gd name="adj1" fmla="val -707148"/>
                <a:gd name="adj2" fmla="val -328643"/>
                <a:gd name="adj3" fmla="val -625070"/>
                <a:gd name="adj4" fmla="val -305810"/>
                <a:gd name="adj5" fmla="val -725137"/>
                <a:gd name="adj6" fmla="val 2561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-3388319" y="7375917"/>
              <a:ext cx="4207690" cy="64633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"Do you have any preference regarding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ingredients or the type of cooking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?”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Llamada con línea 2 (sin borde) 73"/>
            <p:cNvSpPr/>
            <p:nvPr/>
          </p:nvSpPr>
          <p:spPr>
            <a:xfrm>
              <a:off x="13543836" y="525950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17306"/>
                <a:gd name="adj4" fmla="val 75713"/>
                <a:gd name="adj5" fmla="val -724069"/>
                <a:gd name="adj6" fmla="val 10705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10911464" y="-966127"/>
              <a:ext cx="6958123" cy="64633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":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ok_hand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 Good choice!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I'll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look for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something delicious for you :yum:.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Give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 a second :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hourglass_flowing_sand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:"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Llamada rectangular redondeada 81"/>
            <p:cNvSpPr/>
            <p:nvPr/>
          </p:nvSpPr>
          <p:spPr>
            <a:xfrm>
              <a:off x="7403704" y="376885"/>
              <a:ext cx="1943529" cy="975885"/>
            </a:xfrm>
            <a:prstGeom prst="wedgeRoundRectCallout">
              <a:avLst>
                <a:gd name="adj1" fmla="val -36481"/>
                <a:gd name="adj2" fmla="val 82700"/>
                <a:gd name="adj3" fmla="val 16667"/>
              </a:avLst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  <a:p>
              <a:pPr algn="ctr"/>
              <a:endParaRPr lang="es-ES" dirty="0"/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321" y="482570"/>
              <a:ext cx="342636" cy="342636"/>
            </a:xfrm>
            <a:prstGeom prst="rect">
              <a:avLst/>
            </a:prstGeom>
          </p:spPr>
        </p:pic>
        <p:sp>
          <p:nvSpPr>
            <p:cNvPr id="94" name="Llamada rectangular redondeada 93"/>
            <p:cNvSpPr/>
            <p:nvPr/>
          </p:nvSpPr>
          <p:spPr>
            <a:xfrm>
              <a:off x="2340408" y="10545296"/>
              <a:ext cx="1943529" cy="975885"/>
            </a:xfrm>
            <a:prstGeom prst="wedgeRoundRectCallout">
              <a:avLst>
                <a:gd name="adj1" fmla="val -36481"/>
                <a:gd name="adj2" fmla="val 82700"/>
                <a:gd name="adj3" fmla="val 16667"/>
              </a:avLst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</a:p>
            <a:p>
              <a:pPr algn="ctr"/>
              <a:endParaRPr lang="es-ES" dirty="0"/>
            </a:p>
          </p:txBody>
        </p:sp>
        <p:sp>
          <p:nvSpPr>
            <p:cNvPr id="102" name="Decisión 101"/>
            <p:cNvSpPr/>
            <p:nvPr/>
          </p:nvSpPr>
          <p:spPr>
            <a:xfrm>
              <a:off x="10535691" y="3017768"/>
              <a:ext cx="2198554" cy="14866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10" name="Conector recto de flecha 109"/>
            <p:cNvCxnSpPr>
              <a:stCxn id="82" idx="3"/>
              <a:endCxn id="93" idx="1"/>
            </p:cNvCxnSpPr>
            <p:nvPr/>
          </p:nvCxnSpPr>
          <p:spPr>
            <a:xfrm>
              <a:off x="9347233" y="864828"/>
              <a:ext cx="862812" cy="166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93" idx="2"/>
              <a:endCxn id="102" idx="0"/>
            </p:cNvCxnSpPr>
            <p:nvPr/>
          </p:nvCxnSpPr>
          <p:spPr>
            <a:xfrm>
              <a:off x="11630378" y="1700066"/>
              <a:ext cx="4590" cy="13177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uadroTexto 126"/>
            <p:cNvSpPr txBox="1"/>
            <p:nvPr/>
          </p:nvSpPr>
          <p:spPr>
            <a:xfrm>
              <a:off x="11619593" y="218840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28" name="Conector recto de flecha 127"/>
            <p:cNvCxnSpPr>
              <a:stCxn id="102" idx="3"/>
            </p:cNvCxnSpPr>
            <p:nvPr/>
          </p:nvCxnSpPr>
          <p:spPr>
            <a:xfrm flipV="1">
              <a:off x="12734245" y="3737925"/>
              <a:ext cx="2198926" cy="231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de flecha 132"/>
            <p:cNvCxnSpPr/>
            <p:nvPr/>
          </p:nvCxnSpPr>
          <p:spPr>
            <a:xfrm>
              <a:off x="14935774" y="854278"/>
              <a:ext cx="1" cy="288203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12644874" y="3345472"/>
              <a:ext cx="205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</a:t>
              </a:r>
              <a:r>
                <a: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12644874" y="3832169"/>
              <a:ext cx="1917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52" name="Conector recto de flecha 151"/>
            <p:cNvCxnSpPr>
              <a:endCxn id="86" idx="0"/>
            </p:cNvCxnSpPr>
            <p:nvPr/>
          </p:nvCxnSpPr>
          <p:spPr>
            <a:xfrm>
              <a:off x="14404374" y="6967282"/>
              <a:ext cx="369" cy="155831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>
              <a:endCxn id="166" idx="1"/>
            </p:cNvCxnSpPr>
            <p:nvPr/>
          </p:nvCxnSpPr>
          <p:spPr>
            <a:xfrm>
              <a:off x="15441153" y="9149072"/>
              <a:ext cx="1555396" cy="272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Decisión 165"/>
            <p:cNvSpPr/>
            <p:nvPr/>
          </p:nvSpPr>
          <p:spPr>
            <a:xfrm>
              <a:off x="16996549" y="8462000"/>
              <a:ext cx="1909088" cy="14287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@OPTION</a:t>
              </a:r>
            </a:p>
          </p:txBody>
        </p:sp>
        <p:cxnSp>
          <p:nvCxnSpPr>
            <p:cNvPr id="167" name="Conector recto de flecha 166"/>
            <p:cNvCxnSpPr>
              <a:stCxn id="166" idx="2"/>
              <a:endCxn id="168" idx="0"/>
            </p:cNvCxnSpPr>
            <p:nvPr/>
          </p:nvCxnSpPr>
          <p:spPr>
            <a:xfrm>
              <a:off x="17951093" y="9890740"/>
              <a:ext cx="19338" cy="116334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Llamada rectangular redondeada 167"/>
            <p:cNvSpPr/>
            <p:nvPr/>
          </p:nvSpPr>
          <p:spPr>
            <a:xfrm>
              <a:off x="17391314" y="11054080"/>
              <a:ext cx="1158234" cy="701775"/>
            </a:xfrm>
            <a:prstGeom prst="wedgeRoundRectCallout">
              <a:avLst>
                <a:gd name="adj1" fmla="val -36481"/>
                <a:gd name="adj2" fmla="val 82700"/>
                <a:gd name="adj3" fmla="val 16667"/>
              </a:avLst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OPTION?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  <a:p>
              <a:pPr algn="ctr"/>
              <a:endParaRPr lang="es-ES" dirty="0"/>
            </a:p>
          </p:txBody>
        </p:sp>
        <p:cxnSp>
          <p:nvCxnSpPr>
            <p:cNvPr id="170" name="Conector recto de flecha 169"/>
            <p:cNvCxnSpPr/>
            <p:nvPr/>
          </p:nvCxnSpPr>
          <p:spPr>
            <a:xfrm flipV="1">
              <a:off x="16653614" y="9155599"/>
              <a:ext cx="56" cy="224936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uadroTexto 170"/>
            <p:cNvSpPr txBox="1"/>
            <p:nvPr/>
          </p:nvSpPr>
          <p:spPr>
            <a:xfrm>
              <a:off x="16996549" y="7990264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17970431" y="10057715"/>
              <a:ext cx="173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2887" y="10975945"/>
              <a:ext cx="342636" cy="342636"/>
            </a:xfrm>
            <a:prstGeom prst="rect">
              <a:avLst/>
            </a:prstGeom>
          </p:spPr>
        </p:pic>
        <p:cxnSp>
          <p:nvCxnSpPr>
            <p:cNvPr id="177" name="Conector recto de flecha 176"/>
            <p:cNvCxnSpPr>
              <a:stCxn id="166" idx="0"/>
              <a:endCxn id="156" idx="2"/>
            </p:cNvCxnSpPr>
            <p:nvPr/>
          </p:nvCxnSpPr>
          <p:spPr>
            <a:xfrm flipH="1" flipV="1">
              <a:off x="17870623" y="4269778"/>
              <a:ext cx="80470" cy="419222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/>
            <p:cNvCxnSpPr/>
            <p:nvPr/>
          </p:nvCxnSpPr>
          <p:spPr>
            <a:xfrm flipH="1" flipV="1">
              <a:off x="16632921" y="11435373"/>
              <a:ext cx="689129" cy="1241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Elipse 186"/>
            <p:cNvSpPr/>
            <p:nvPr/>
          </p:nvSpPr>
          <p:spPr>
            <a:xfrm>
              <a:off x="-5627170" y="244755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0" name="Elipse 189"/>
            <p:cNvSpPr/>
            <p:nvPr/>
          </p:nvSpPr>
          <p:spPr>
            <a:xfrm>
              <a:off x="19413326" y="3069836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52" name="Decisión 351"/>
          <p:cNvSpPr/>
          <p:nvPr/>
        </p:nvSpPr>
        <p:spPr>
          <a:xfrm>
            <a:off x="5072752" y="829740"/>
            <a:ext cx="1709518" cy="1474245"/>
          </a:xfrm>
          <a:prstGeom prst="flowChartDecision">
            <a:avLst/>
          </a:prstGeom>
          <a:noFill/>
          <a:ln w="38100">
            <a:solidFill>
              <a:srgbClr val="46DA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FIRST TIME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53" name="Conector recto de flecha 352"/>
          <p:cNvCxnSpPr>
            <a:stCxn id="352" idx="1"/>
          </p:cNvCxnSpPr>
          <p:nvPr/>
        </p:nvCxnSpPr>
        <p:spPr>
          <a:xfrm flipH="1">
            <a:off x="3817689" y="1566863"/>
            <a:ext cx="1255063" cy="230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uadroTexto 353"/>
          <p:cNvSpPr txBox="1"/>
          <p:nvPr/>
        </p:nvSpPr>
        <p:spPr>
          <a:xfrm>
            <a:off x="4272968" y="1170233"/>
            <a:ext cx="5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 </a:t>
            </a:r>
          </a:p>
        </p:txBody>
      </p:sp>
      <p:cxnSp>
        <p:nvCxnSpPr>
          <p:cNvPr id="355" name="Conector recto de flecha 354"/>
          <p:cNvCxnSpPr>
            <a:stCxn id="352" idx="2"/>
          </p:cNvCxnSpPr>
          <p:nvPr/>
        </p:nvCxnSpPr>
        <p:spPr>
          <a:xfrm>
            <a:off x="5927511" y="2303985"/>
            <a:ext cx="0" cy="62090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/>
          <p:cNvCxnSpPr/>
          <p:nvPr/>
        </p:nvCxnSpPr>
        <p:spPr>
          <a:xfrm>
            <a:off x="5893961" y="2910037"/>
            <a:ext cx="6241018" cy="709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recto de flecha 356"/>
          <p:cNvCxnSpPr/>
          <p:nvPr/>
        </p:nvCxnSpPr>
        <p:spPr>
          <a:xfrm flipV="1">
            <a:off x="12150457" y="1594543"/>
            <a:ext cx="0" cy="1386477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CuadroTexto 358"/>
          <p:cNvSpPr txBox="1"/>
          <p:nvPr/>
        </p:nvSpPr>
        <p:spPr>
          <a:xfrm>
            <a:off x="5935114" y="237830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No 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5864496" y="2956299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$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suggest_dish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rPr>
              <a:t>= True</a:t>
            </a:r>
          </a:p>
        </p:txBody>
      </p:sp>
      <p:cxnSp>
        <p:nvCxnSpPr>
          <p:cNvPr id="368" name="Conector recto de flecha 367"/>
          <p:cNvCxnSpPr>
            <a:endCxn id="156" idx="1"/>
          </p:cNvCxnSpPr>
          <p:nvPr/>
        </p:nvCxnSpPr>
        <p:spPr>
          <a:xfrm flipV="1">
            <a:off x="12237384" y="1554150"/>
            <a:ext cx="2170835" cy="7332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Nube 383"/>
          <p:cNvSpPr/>
          <p:nvPr/>
        </p:nvSpPr>
        <p:spPr>
          <a:xfrm>
            <a:off x="11654131" y="8986458"/>
            <a:ext cx="1906939" cy="1468927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5" name="Imagen 3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41822" y="9655634"/>
            <a:ext cx="1369656" cy="391886"/>
          </a:xfrm>
          <a:prstGeom prst="rect">
            <a:avLst/>
          </a:prstGeom>
        </p:spPr>
      </p:pic>
      <p:sp>
        <p:nvSpPr>
          <p:cNvPr id="386" name="CuadroTexto 385"/>
          <p:cNvSpPr txBox="1"/>
          <p:nvPr/>
        </p:nvSpPr>
        <p:spPr>
          <a:xfrm>
            <a:off x="12038415" y="9299049"/>
            <a:ext cx="127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00B050"/>
                </a:solidFill>
              </a:rPr>
              <a:t>RECIPE SERVICES</a:t>
            </a:r>
            <a:endParaRPr lang="es-ES" sz="1200" b="1" dirty="0">
              <a:solidFill>
                <a:srgbClr val="00B050"/>
              </a:solidFill>
            </a:endParaRPr>
          </a:p>
        </p:txBody>
      </p:sp>
      <p:sp>
        <p:nvSpPr>
          <p:cNvPr id="387" name="Flecha izquierda y derecha 386"/>
          <p:cNvSpPr/>
          <p:nvPr/>
        </p:nvSpPr>
        <p:spPr>
          <a:xfrm rot="15247532">
            <a:off x="11676631" y="8233218"/>
            <a:ext cx="1224000" cy="2584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8" name="Flecha izquierda y derecha 387"/>
          <p:cNvSpPr/>
          <p:nvPr/>
        </p:nvSpPr>
        <p:spPr>
          <a:xfrm rot="7079240">
            <a:off x="10022543" y="8190525"/>
            <a:ext cx="1224000" cy="2584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1050</Words>
  <Application>Microsoft Office PowerPoint</Application>
  <PresentationFormat>Panorámica</PresentationFormat>
  <Paragraphs>260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220</cp:revision>
  <dcterms:created xsi:type="dcterms:W3CDTF">2017-10-16T08:08:10Z</dcterms:created>
  <dcterms:modified xsi:type="dcterms:W3CDTF">2018-01-15T22:21:42Z</dcterms:modified>
</cp:coreProperties>
</file>