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El bueno, el feo y el malo…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605" y="329672"/>
            <a:ext cx="1066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INTERFACES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b="1" dirty="0" smtClean="0"/>
              <a:t>- T</a:t>
            </a:r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ransaccional: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si tiene la capacidad de realizar tareas o servicios para alguien. Está orientado a objetivos y sus usuarios lo usan para realizar cualquier solicitud. Dos oraciones de ejemplo para ordenar una pizza, ambas con un alto grado transaccional: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"pide pizza favorita"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(estilo de línea de comando) y "Alexa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pide en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Domino's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mi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pizza favorita". </a:t>
            </a:r>
            <a:endParaRPr lang="es-ES" sz="12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s-ES" sz="12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- Conversacional: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cuando su intención es crear un diálogo natural con los usuarios, con un intercambio informal de información y pensamientos a través de palabras con ellos. Debe proporcionar la funcionalidad para crear conversaciones con usuarios tales como: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smalltalk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(hola, gracias, adiós, detalles personales y pasatiempos ...), gestión del contexto (¿la respuesta es "sí" relacionada con la oración anterior?) O memoria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(el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usuario está dando información sobre dónde vive y dónde quiere ir, no preguntes dónde vive).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7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16</cp:revision>
  <dcterms:created xsi:type="dcterms:W3CDTF">2017-11-22T19:44:45Z</dcterms:created>
  <dcterms:modified xsi:type="dcterms:W3CDTF">2017-12-07T21:18:39Z</dcterms:modified>
</cp:coreProperties>
</file>