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9"/>
    <p:restoredTop sz="94737"/>
  </p:normalViewPr>
  <p:slideViewPr>
    <p:cSldViewPr snapToGrid="0">
      <p:cViewPr varScale="1">
        <p:scale>
          <a:sx n="126" d="100"/>
          <a:sy n="126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B0477-1AE1-F4FD-C19E-088D9E05B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552F59-F98F-BC32-69B5-98F9A78EA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5FC7F-A755-0009-23F3-36204D1B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B952-4ABB-2145-AAFD-AA18944E755B}" type="datetimeFigureOut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6E4F2-515A-0877-40D7-30C9D0C2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6DF22-CA3A-7624-56DC-3CF59CD2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B257-7F30-2A42-A802-B09C68BE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76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44A7D-C545-59F4-CA38-C9D6448E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812A18-FCE2-DC41-34DC-0F13409DA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5DE43-003E-D3AD-EA27-39077D01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B952-4ABB-2145-AAFD-AA18944E755B}" type="datetimeFigureOut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EEBAE-76D5-92BD-CCEE-99BB68BB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3BE62-35DA-42DE-C682-7CCD585B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B257-7F30-2A42-A802-B09C68BE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02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938EBC-A5D2-216D-188C-DDE8042AA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7CFA2F-FEEA-17AC-A648-F2248BBFA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FE196-A615-28CA-309F-A5B8E807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B952-4ABB-2145-AAFD-AA18944E755B}" type="datetimeFigureOut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3AE22-605A-F650-58C9-B0DEF4EC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8EFF3-09B6-F89C-1D97-9C879165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B257-7F30-2A42-A802-B09C68BE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30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5BE9F-88B2-27DD-15F4-C8361971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65DE0-EE26-8F1D-705C-3B745482C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9992C-8338-80D8-1DE2-B6666FD7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B952-4ABB-2145-AAFD-AA18944E755B}" type="datetimeFigureOut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A4AFD-6F61-449F-05C2-D48CC159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EFBD8-03DA-EBC1-5973-E446CE2C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B257-7F30-2A42-A802-B09C68BE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80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135B5-2C9B-9304-5435-E5F1D5E3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25D6CF-28B6-3DE7-FCF7-45CA8717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D5FD2-0007-ACE7-3796-ACBD4C37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B952-4ABB-2145-AAFD-AA18944E755B}" type="datetimeFigureOut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1F8E0-1A25-2B4F-F5DE-271B2422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E46AD-FBE3-C0CD-22DE-6B58A511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B257-7F30-2A42-A802-B09C68BE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67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5C98A-B5BE-CF8D-C4C1-9B801311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5508E-E772-6347-0B06-BA4E69B35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AAB76E-C123-7FAE-5BD5-06A93FF7C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1DA825-654F-3CA2-0C7F-45322091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B952-4ABB-2145-AAFD-AA18944E755B}" type="datetimeFigureOut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293185-D270-C21E-6A50-93903749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59DA8-2B72-1C3E-4F25-6427D780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B257-7F30-2A42-A802-B09C68BE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93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631F5-D045-8721-A677-889E04A7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32ED-B685-C39B-9924-E782F5383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2FA38E-9727-1DFD-5554-5647424A7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3FE295-26D9-EE5B-29E0-1ED6DAEFA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5DAA1E-DCB8-2878-518C-B9C9847E2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B36044-A3D5-F56F-D8DF-6A6F2456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B952-4ABB-2145-AAFD-AA18944E755B}" type="datetimeFigureOut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2C598F-19ED-1047-14DB-7E0CCDD4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3DD1C1-588E-005D-F0AB-CF14E2F2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B257-7F30-2A42-A802-B09C68BE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06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A2E36-DB52-4F73-86FD-03F1EED4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06E785-D8CA-027A-28CE-4EAB930E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B952-4ABB-2145-AAFD-AA18944E755B}" type="datetimeFigureOut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F2F563-AA47-C963-2539-AB13555C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05C742-6144-028B-4424-C66FB2C1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B257-7F30-2A42-A802-B09C68BE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87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131B96-B30D-F51F-A829-B31C2BEC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B952-4ABB-2145-AAFD-AA18944E755B}" type="datetimeFigureOut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5EC8B0-8B29-9E69-DF3E-ACE5B2B4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5B77BF-E0D3-7C87-F86F-A16D2B01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B257-7F30-2A42-A802-B09C68BE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22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9154D-A681-EA49-4178-EBA304BF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9587D-98B7-6EDB-EDF9-D9FE4864E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5D61C6-C1C8-15F4-598C-EDAFA5648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8EC7F0-1791-555F-4543-6F69132F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B952-4ABB-2145-AAFD-AA18944E755B}" type="datetimeFigureOut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C5E9A8-B2F8-4EC1-B722-F3EFBF7B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A3FBB2-5C65-FBDD-F8CA-42738890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B257-7F30-2A42-A802-B09C68BE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91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A072C-0C06-C357-5D95-3037E3EB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251E01-BE0B-DD77-40B5-6F3DDDC92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5E50CA-0119-FCFB-38B8-05C68D3F6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627849-D1F2-AE9E-1DB6-537D3E88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B952-4ABB-2145-AAFD-AA18944E755B}" type="datetimeFigureOut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973186-93C0-0AC6-D506-27EBBB03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674C5C-0268-E4B6-3AFE-DC83978C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B257-7F30-2A42-A802-B09C68BE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63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85A5EB-7BA6-3479-81D2-F82555BF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8E920F-4519-593B-27FE-B3962083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6B6C4-8C42-344A-48D1-D44252C32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BB952-4ABB-2145-AAFD-AA18944E755B}" type="datetimeFigureOut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86EC0-DE3A-CD25-16BB-D07BA7C6B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AA38E-29CA-2B3C-7686-A30F26C1B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EB257-7F30-2A42-A802-B09C68BE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98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FCBB0-31FE-EA16-E55D-756C4AA41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Apple Braille" pitchFamily="2" charset="0"/>
              </a:rPr>
              <a:t>XEB Simulation</a:t>
            </a:r>
            <a:endParaRPr kumimoji="1" lang="zh-CN" altLang="en-US" dirty="0"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0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EC165-755E-EE13-A18F-1D5521DA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0" y="86594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Apple Braille" pitchFamily="2" charset="0"/>
              </a:rPr>
              <a:t>Dynamical phase transition</a:t>
            </a:r>
            <a:endParaRPr kumimoji="1" lang="zh-CN" altLang="en-US" dirty="0">
              <a:latin typeface="Apple Braille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C208257-2409-2841-36FB-90C3FECA2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794" y="2719442"/>
            <a:ext cx="7772400" cy="141911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49D7E3B-E276-FA82-5D4A-C6C1CE4FF5B0}"/>
              </a:ext>
            </a:extLst>
          </p:cNvPr>
          <p:cNvSpPr txBox="1"/>
          <p:nvPr/>
        </p:nvSpPr>
        <p:spPr>
          <a:xfrm>
            <a:off x="346841" y="1825831"/>
            <a:ext cx="592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pple Braille" pitchFamily="2" charset="0"/>
              </a:rPr>
              <a:t>Random single qubit rotations:</a:t>
            </a:r>
            <a:endParaRPr kumimoji="1" lang="zh-CN" altLang="en-US" dirty="0">
              <a:latin typeface="Apple Braill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85D14BC-F1E4-E610-1917-DBAB6E7E9C3A}"/>
                  </a:ext>
                </a:extLst>
              </p:cNvPr>
              <p:cNvSpPr txBox="1"/>
              <p:nvPr/>
            </p:nvSpPr>
            <p:spPr>
              <a:xfrm>
                <a:off x="346840" y="4662838"/>
                <a:ext cx="5927835" cy="408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Apple Braille" pitchFamily="2" charset="0"/>
                  </a:rPr>
                  <a:t>Two qubit entangling gate: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𝐼𝑆𝑊𝐴𝑃</m:t>
                        </m:r>
                      </m:e>
                    </m:rad>
                  </m:oMath>
                </a14:m>
                <a:endParaRPr kumimoji="1" lang="en-US" altLang="zh-CN" dirty="0">
                  <a:latin typeface="Apple Braille" pitchFamily="2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85D14BC-F1E4-E610-1917-DBAB6E7E9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0" y="4662838"/>
                <a:ext cx="5927835" cy="408253"/>
              </a:xfrm>
              <a:prstGeom prst="rect">
                <a:avLst/>
              </a:prstGeom>
              <a:blipFill>
                <a:blip r:embed="rId3"/>
                <a:stretch>
                  <a:fillRect l="-857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44FEED35-2B21-9C7D-1509-46129E54AEC2}"/>
              </a:ext>
            </a:extLst>
          </p:cNvPr>
          <p:cNvSpPr txBox="1"/>
          <p:nvPr/>
        </p:nvSpPr>
        <p:spPr>
          <a:xfrm>
            <a:off x="346839" y="5648596"/>
            <a:ext cx="592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pple Braille" pitchFamily="2" charset="0"/>
              </a:rPr>
              <a:t>Noise model: depolarize each qubit after every operation</a:t>
            </a:r>
          </a:p>
        </p:txBody>
      </p:sp>
    </p:spTree>
    <p:extLst>
      <p:ext uri="{BB962C8B-B14F-4D97-AF65-F5344CB8AC3E}">
        <p14:creationId xmlns:p14="http://schemas.microsoft.com/office/powerpoint/2010/main" val="186573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EC165-755E-EE13-A18F-1D5521DA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0" y="86594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Apple Braille" pitchFamily="2" charset="0"/>
              </a:rPr>
              <a:t>Dynamical phase transition</a:t>
            </a:r>
            <a:endParaRPr kumimoji="1" lang="zh-CN" altLang="en-US" dirty="0">
              <a:latin typeface="Apple Braill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1D053E-5196-851E-01F8-DEAEB7F28C15}"/>
                  </a:ext>
                </a:extLst>
              </p:cNvPr>
              <p:cNvSpPr txBox="1"/>
              <p:nvPr/>
            </p:nvSpPr>
            <p:spPr>
              <a:xfrm>
                <a:off x="777762" y="5875283"/>
                <a:ext cx="5433849" cy="950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Apple Braille" pitchFamily="2" charset="0"/>
                  </a:rPr>
                  <a:t>Averaged over 10 random circuits</a:t>
                </a:r>
              </a:p>
              <a:p>
                <a:pPr algn="ctr"/>
                <a:r>
                  <a:rPr kumimoji="1" lang="en-US" altLang="zh-CN" dirty="0">
                    <a:latin typeface="Apple Braille" pitchFamily="2" charset="0"/>
                  </a:rPr>
                  <a:t>Density matrix simulation for noisy circuit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𝑝𝑎𝑢𝑙𝑖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zh-CN" altLang="en-US" dirty="0">
                  <a:latin typeface="Apple Braille" pitchFamily="2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1D053E-5196-851E-01F8-DEAEB7F28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62" y="5875283"/>
                <a:ext cx="5433849" cy="950260"/>
              </a:xfrm>
              <a:prstGeom prst="rect">
                <a:avLst/>
              </a:prstGeom>
              <a:blipFill>
                <a:blip r:embed="rId2"/>
                <a:stretch>
                  <a:fillRect t="-2632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418E7E-74B5-E061-AAE6-8FCA106E53EA}"/>
                  </a:ext>
                </a:extLst>
              </p:cNvPr>
              <p:cNvSpPr txBox="1"/>
              <p:nvPr/>
            </p:nvSpPr>
            <p:spPr>
              <a:xfrm>
                <a:off x="6626769" y="5875283"/>
                <a:ext cx="5433849" cy="950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Apple Braille" pitchFamily="2" charset="0"/>
                  </a:rPr>
                  <a:t>Averaged over 5 random circuits</a:t>
                </a:r>
              </a:p>
              <a:p>
                <a:pPr algn="ctr"/>
                <a:r>
                  <a:rPr kumimoji="1" lang="en-US" altLang="zh-CN" dirty="0">
                    <a:latin typeface="Apple Braille" pitchFamily="2" charset="0"/>
                  </a:rPr>
                  <a:t>Quantum trajectory simulation for noisy circuit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𝑝𝑎𝑢𝑙𝑖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zh-CN" altLang="en-US" dirty="0">
                  <a:latin typeface="Apple Braille" pitchFamily="2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418E7E-74B5-E061-AAE6-8FCA106E5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769" y="5875283"/>
                <a:ext cx="5433849" cy="950260"/>
              </a:xfrm>
              <a:prstGeom prst="rect">
                <a:avLst/>
              </a:prstGeom>
              <a:blipFill>
                <a:blip r:embed="rId3"/>
                <a:stretch>
                  <a:fillRect t="-2632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43AE763-4D8F-1164-05E1-75FFC5796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119" y="1485393"/>
            <a:ext cx="5433849" cy="42681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77F452-0401-D11C-9A09-8779433DC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33" y="1412157"/>
            <a:ext cx="5222549" cy="410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8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EC165-755E-EE13-A18F-1D5521DA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0" y="86594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Apple Braille" pitchFamily="2" charset="0"/>
              </a:rPr>
              <a:t>Dynamical phase transition</a:t>
            </a:r>
            <a:endParaRPr kumimoji="1" lang="zh-CN" altLang="en-US" dirty="0">
              <a:latin typeface="Apple Braill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1D053E-5196-851E-01F8-DEAEB7F28C15}"/>
                  </a:ext>
                </a:extLst>
              </p:cNvPr>
              <p:cNvSpPr txBox="1"/>
              <p:nvPr/>
            </p:nvSpPr>
            <p:spPr>
              <a:xfrm>
                <a:off x="777762" y="5875283"/>
                <a:ext cx="5433849" cy="950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Apple Braille" pitchFamily="2" charset="0"/>
                  </a:rPr>
                  <a:t>Averaged over 10 random circuits</a:t>
                </a:r>
              </a:p>
              <a:p>
                <a:pPr algn="ctr"/>
                <a:r>
                  <a:rPr kumimoji="1" lang="en-US" altLang="zh-CN" dirty="0">
                    <a:latin typeface="Apple Braille" pitchFamily="2" charset="0"/>
                  </a:rPr>
                  <a:t>Density matrix simulation for noisy circuit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𝑝𝑎𝑢𝑙𝑖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zh-CN" altLang="en-US" dirty="0">
                  <a:latin typeface="Apple Braille" pitchFamily="2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1D053E-5196-851E-01F8-DEAEB7F28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62" y="5875283"/>
                <a:ext cx="5433849" cy="950260"/>
              </a:xfrm>
              <a:prstGeom prst="rect">
                <a:avLst/>
              </a:prstGeom>
              <a:blipFill>
                <a:blip r:embed="rId2"/>
                <a:stretch>
                  <a:fillRect t="-2632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6677F452-0401-D11C-9A09-8779433DC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33" y="1412157"/>
            <a:ext cx="5222549" cy="4102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83B8E96-1952-3F73-C5F8-04B2A63DE88F}"/>
                  </a:ext>
                </a:extLst>
              </p:cNvPr>
              <p:cNvSpPr txBox="1"/>
              <p:nvPr/>
            </p:nvSpPr>
            <p:spPr>
              <a:xfrm>
                <a:off x="6479624" y="5873698"/>
                <a:ext cx="5433849" cy="950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Apple Braille" pitchFamily="2" charset="0"/>
                  </a:rPr>
                  <a:t>Averaged over 10 random circuits</a:t>
                </a:r>
              </a:p>
              <a:p>
                <a:pPr algn="ctr"/>
                <a:r>
                  <a:rPr kumimoji="1" lang="en-US" altLang="zh-CN" dirty="0">
                    <a:latin typeface="Apple Braille" pitchFamily="2" charset="0"/>
                  </a:rPr>
                  <a:t>Density matrix simulation for noisy circuit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𝑝𝑎𝑢𝑙𝑖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kumimoji="1" lang="zh-CN" altLang="en-US" dirty="0">
                  <a:latin typeface="Apple Braille" pitchFamily="2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83B8E96-1952-3F73-C5F8-04B2A63DE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624" y="5873698"/>
                <a:ext cx="5433849" cy="950260"/>
              </a:xfrm>
              <a:prstGeom prst="rect">
                <a:avLst/>
              </a:prstGeom>
              <a:blipFill>
                <a:blip r:embed="rId4"/>
                <a:stretch>
                  <a:fillRect t="-2632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357BE826-BA6F-9E09-A6D8-C1E08035F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105" y="1412156"/>
            <a:ext cx="5146562" cy="4042455"/>
          </a:xfrm>
          <a:prstGeom prst="rect">
            <a:avLst/>
          </a:prstGeom>
        </p:spPr>
      </p:pic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A73CE1B9-752C-F1C3-75C7-998CE0E51123}"/>
              </a:ext>
            </a:extLst>
          </p:cNvPr>
          <p:cNvCxnSpPr/>
          <p:nvPr/>
        </p:nvCxnSpPr>
        <p:spPr>
          <a:xfrm flipV="1">
            <a:off x="3289738" y="1713186"/>
            <a:ext cx="0" cy="3310759"/>
          </a:xfrm>
          <a:prstGeom prst="line">
            <a:avLst/>
          </a:prstGeom>
          <a:ln w="19050">
            <a:solidFill>
              <a:srgbClr val="FF0000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DEC94D5-5F22-6B36-9B55-CAA705A6A358}"/>
              </a:ext>
            </a:extLst>
          </p:cNvPr>
          <p:cNvCxnSpPr/>
          <p:nvPr/>
        </p:nvCxnSpPr>
        <p:spPr>
          <a:xfrm flipV="1">
            <a:off x="8446625" y="1713186"/>
            <a:ext cx="0" cy="3310759"/>
          </a:xfrm>
          <a:prstGeom prst="line">
            <a:avLst/>
          </a:prstGeom>
          <a:ln w="19050">
            <a:solidFill>
              <a:srgbClr val="FF0000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73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EC165-755E-EE13-A18F-1D5521DA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0" y="86594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Apple Braille" pitchFamily="2" charset="0"/>
              </a:rPr>
              <a:t>Noise induced phase transition</a:t>
            </a:r>
            <a:endParaRPr kumimoji="1" lang="zh-CN" altLang="en-US" dirty="0">
              <a:latin typeface="Apple Braille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1D053E-5196-851E-01F8-DEAEB7F28C15}"/>
              </a:ext>
            </a:extLst>
          </p:cNvPr>
          <p:cNvSpPr txBox="1"/>
          <p:nvPr/>
        </p:nvSpPr>
        <p:spPr>
          <a:xfrm>
            <a:off x="2779985" y="5591504"/>
            <a:ext cx="5433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pple Braille" pitchFamily="2" charset="0"/>
              </a:rPr>
              <a:t>N=10 1D-chain</a:t>
            </a:r>
          </a:p>
          <a:p>
            <a:pPr algn="ctr"/>
            <a:r>
              <a:rPr kumimoji="1" lang="en-US" altLang="zh-CN" dirty="0">
                <a:latin typeface="Apple Braille" pitchFamily="2" charset="0"/>
              </a:rPr>
              <a:t>Averaged over 5 random circuits</a:t>
            </a:r>
          </a:p>
          <a:p>
            <a:pPr algn="ctr"/>
            <a:r>
              <a:rPr kumimoji="1" lang="en-US" altLang="zh-CN" dirty="0">
                <a:latin typeface="Apple Braille" pitchFamily="2" charset="0"/>
              </a:rPr>
              <a:t>Density matrix simulation for noisy circuit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8D1BC6-5529-EFE9-9D14-FD702983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34" y="1904999"/>
            <a:ext cx="4064000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E52C43-3F5C-9A4B-6F87-86A4357D3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4" y="1904999"/>
            <a:ext cx="4064000" cy="304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30A429-8022-719E-2020-786B91093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1904999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4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EC165-755E-EE13-A18F-1D5521DA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0" y="86594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Apple Braille" pitchFamily="2" charset="0"/>
              </a:rPr>
              <a:t>Noise induced phase transition(Slope)</a:t>
            </a:r>
            <a:endParaRPr kumimoji="1" lang="zh-CN" altLang="en-US" dirty="0">
              <a:latin typeface="Apple Braille" pitchFamily="2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5F4E35-2FD2-8B4B-6CB2-50A9A475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" y="1852378"/>
            <a:ext cx="12157083" cy="315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0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EC165-755E-EE13-A18F-1D5521DA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0" y="86594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Apple Braille" pitchFamily="2" charset="0"/>
              </a:rPr>
              <a:t>Noise induced phase transition(Slope)</a:t>
            </a:r>
            <a:endParaRPr kumimoji="1" lang="zh-CN" altLang="en-US" dirty="0">
              <a:latin typeface="Apple Braille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1D053E-5196-851E-01F8-DEAEB7F28C15}"/>
              </a:ext>
            </a:extLst>
          </p:cNvPr>
          <p:cNvSpPr txBox="1"/>
          <p:nvPr/>
        </p:nvSpPr>
        <p:spPr>
          <a:xfrm>
            <a:off x="2779985" y="5591504"/>
            <a:ext cx="5433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pple Braille" pitchFamily="2" charset="0"/>
              </a:rPr>
              <a:t>N=10 1D-chain</a:t>
            </a:r>
          </a:p>
          <a:p>
            <a:pPr algn="ctr"/>
            <a:r>
              <a:rPr kumimoji="1" lang="en-US" altLang="zh-CN" dirty="0">
                <a:latin typeface="Apple Braille" pitchFamily="2" charset="0"/>
              </a:rPr>
              <a:t>Averaged over 10 random circuits</a:t>
            </a:r>
          </a:p>
          <a:p>
            <a:pPr algn="ctr"/>
            <a:r>
              <a:rPr kumimoji="1" lang="en-US" altLang="zh-CN" dirty="0">
                <a:latin typeface="Apple Braille" pitchFamily="2" charset="0"/>
              </a:rPr>
              <a:t>Density matrix simulation for noisy circuit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DE74E0-938E-C13A-2117-A033AEA03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90" y="1734268"/>
            <a:ext cx="5167519" cy="38572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C6639D-D06B-06A7-5D19-F0389B7E8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4267"/>
            <a:ext cx="5167519" cy="385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5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EC165-755E-EE13-A18F-1D5521DA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0" y="86594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Apple Braille" pitchFamily="2" charset="0"/>
              </a:rPr>
              <a:t>Noise induced phase transition(Slope)</a:t>
            </a:r>
            <a:endParaRPr kumimoji="1" lang="zh-CN" altLang="en-US" dirty="0">
              <a:latin typeface="Apple Braille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1D053E-5196-851E-01F8-DEAEB7F28C15}"/>
              </a:ext>
            </a:extLst>
          </p:cNvPr>
          <p:cNvSpPr txBox="1"/>
          <p:nvPr/>
        </p:nvSpPr>
        <p:spPr>
          <a:xfrm>
            <a:off x="2779985" y="5591504"/>
            <a:ext cx="5433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pple Braille" pitchFamily="2" charset="0"/>
              </a:rPr>
              <a:t>N=10 1D-chain</a:t>
            </a:r>
          </a:p>
          <a:p>
            <a:pPr algn="ctr"/>
            <a:r>
              <a:rPr kumimoji="1" lang="en-US" altLang="zh-CN" dirty="0">
                <a:latin typeface="Apple Braille" pitchFamily="2" charset="0"/>
              </a:rPr>
              <a:t>Averaged over 100 random circuits</a:t>
            </a:r>
          </a:p>
          <a:p>
            <a:pPr algn="ctr"/>
            <a:r>
              <a:rPr kumimoji="1" lang="en-US" altLang="zh-CN" dirty="0">
                <a:latin typeface="Apple Braille" pitchFamily="2" charset="0"/>
              </a:rPr>
              <a:t>Density matrix simulation for noisy circuit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1FF8E4-F53A-CF8F-E9C7-74821102C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30" y="1636091"/>
            <a:ext cx="5118291" cy="38204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F8701C-2EB0-2448-50D4-28EB828CC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518" y="1636091"/>
            <a:ext cx="4990577" cy="371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D6C2C-4941-E8E4-5445-2EA6C33C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064"/>
            <a:ext cx="10515600" cy="4930775"/>
          </a:xfrm>
        </p:spPr>
        <p:txBody>
          <a:bodyPr/>
          <a:lstStyle/>
          <a:p>
            <a:r>
              <a:rPr kumimoji="1" lang="zh-CN" altLang="en-US" dirty="0"/>
              <a:t>实验</a:t>
            </a:r>
            <a:r>
              <a:rPr kumimoji="1" lang="en-US" altLang="zh-CN" dirty="0"/>
              <a:t>links</a:t>
            </a:r>
            <a:r>
              <a:rPr kumimoji="1" lang="zh-CN" altLang="en-US" dirty="0"/>
              <a:t>怎么定义的：</a:t>
            </a:r>
            <a:r>
              <a:rPr kumimoji="1" lang="en-US" altLang="zh-CN" sz="2400" dirty="0"/>
              <a:t>links-per-4-cycles=(total_links_in_4_cycles) / 4</a:t>
            </a:r>
            <a:r>
              <a:rPr kumimoji="1" lang="zh-CN" altLang="en-US" sz="2400" dirty="0"/>
              <a:t>，即每新增一个连接的</a:t>
            </a:r>
            <a:r>
              <a:rPr kumimoji="1" lang="en-US" altLang="zh-CN" sz="2400" dirty="0"/>
              <a:t>coupler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+0.25</a:t>
            </a:r>
            <a:r>
              <a:rPr kumimoji="1" lang="zh-CN" altLang="en-US" sz="2400" dirty="0"/>
              <a:t>，实验对应的结构在切线处有</a:t>
            </a:r>
            <a:r>
              <a:rPr kumimoji="1" lang="en-US" altLang="zh-CN" sz="2400" dirty="0"/>
              <a:t>10</a:t>
            </a:r>
            <a:r>
              <a:rPr kumimoji="1" lang="zh-CN" altLang="en-US" sz="2400" dirty="0"/>
              <a:t>个</a:t>
            </a:r>
            <a:r>
              <a:rPr kumimoji="1" lang="en-US" altLang="zh-CN" sz="2400" dirty="0"/>
              <a:t>couplers</a:t>
            </a:r>
            <a:r>
              <a:rPr kumimoji="1" lang="zh-CN" altLang="en-US" sz="2400" dirty="0"/>
              <a:t>，则对应</a:t>
            </a:r>
            <a:r>
              <a:rPr kumimoji="1" lang="en-US" altLang="zh-CN" sz="2400" dirty="0"/>
              <a:t>links-per-4-cycles=2.5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验算</a:t>
            </a:r>
            <a:r>
              <a:rPr kumimoji="1" lang="en-US" altLang="zh-CN" dirty="0"/>
              <a:t>epsilon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是否是图上的值（～ </a:t>
            </a:r>
            <a:r>
              <a:rPr kumimoji="1" lang="en-US" altLang="zh-CN" dirty="0"/>
              <a:t>0.2214</a:t>
            </a:r>
            <a:r>
              <a:rPr kumimoji="1" lang="zh-CN" altLang="en-US" dirty="0"/>
              <a:t>）：</a:t>
            </a:r>
            <a:r>
              <a:rPr kumimoji="1" lang="zh-CN" altLang="en-US" sz="2400" dirty="0"/>
              <a:t>实验拟合值，文章中点数太少拟合效果不佳</a:t>
            </a:r>
            <a:endParaRPr kumimoji="1" lang="en-US" altLang="zh-CN" sz="2400" dirty="0"/>
          </a:p>
          <a:p>
            <a:endParaRPr kumimoji="1" lang="en-US" altLang="zh-CN" dirty="0"/>
          </a:p>
          <a:p>
            <a:r>
              <a:rPr kumimoji="1" lang="zh-CN" altLang="en-US" dirty="0"/>
              <a:t>跑更多的随机线路看曲线会不会平滑：见</a:t>
            </a:r>
            <a:r>
              <a:rPr kumimoji="1" lang="en-US" altLang="zh-CN" dirty="0" err="1"/>
              <a:t>jl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随机数生成 </a:t>
            </a:r>
            <a:r>
              <a:rPr kumimoji="1" lang="en-US" altLang="zh-CN" dirty="0"/>
              <a:t>15</a:t>
            </a:r>
            <a:r>
              <a:rPr kumimoji="1" lang="zh-CN" altLang="en-US" dirty="0"/>
              <a:t>比特</a:t>
            </a:r>
            <a:r>
              <a:rPr kumimoji="1" lang="en-US" altLang="zh-CN" dirty="0"/>
              <a:t>4</a:t>
            </a:r>
            <a:r>
              <a:rPr kumimoji="1" lang="zh-CN" altLang="en-US" dirty="0"/>
              <a:t>深度，</a:t>
            </a:r>
            <a:r>
              <a:rPr kumimoji="1" lang="en-US" altLang="zh-CN" dirty="0"/>
              <a:t>20</a:t>
            </a:r>
            <a:r>
              <a:rPr kumimoji="1" lang="zh-CN" altLang="en-US" dirty="0"/>
              <a:t>深度 </a:t>
            </a:r>
            <a:r>
              <a:rPr kumimoji="1" lang="en-US" altLang="zh-CN"/>
              <a:t>NIST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39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6585</TotalTime>
  <Words>262</Words>
  <Application>Microsoft Macintosh PowerPoint</Application>
  <PresentationFormat>宽屏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Apple Braille</vt:lpstr>
      <vt:lpstr>Arial</vt:lpstr>
      <vt:lpstr>Cambria Math</vt:lpstr>
      <vt:lpstr>Office 主题​​</vt:lpstr>
      <vt:lpstr>XEB Simulation</vt:lpstr>
      <vt:lpstr>Dynamical phase transition</vt:lpstr>
      <vt:lpstr>Dynamical phase transition</vt:lpstr>
      <vt:lpstr>Dynamical phase transition</vt:lpstr>
      <vt:lpstr>Noise induced phase transition</vt:lpstr>
      <vt:lpstr>Noise induced phase transition(Slope)</vt:lpstr>
      <vt:lpstr>Noise induced phase transition(Slope)</vt:lpstr>
      <vt:lpstr>Noise induced phase transition(Slope)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XEB Simulation</dc:title>
  <dc:creator>张一鸣</dc:creator>
  <cp:lastModifiedBy>张一鸣</cp:lastModifiedBy>
  <cp:revision>34</cp:revision>
  <dcterms:created xsi:type="dcterms:W3CDTF">2023-09-26T03:03:18Z</dcterms:created>
  <dcterms:modified xsi:type="dcterms:W3CDTF">2023-10-18T07:33:14Z</dcterms:modified>
</cp:coreProperties>
</file>