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62" r:id="rId3"/>
    <p:sldId id="263" r:id="rId4"/>
    <p:sldId id="264" r:id="rId5"/>
    <p:sldId id="257" r:id="rId6"/>
    <p:sldId id="258" r:id="rId7"/>
    <p:sldId id="260" r:id="rId8"/>
    <p:sldId id="261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6FE01C-483F-4202-87E8-B69F348BC4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D66310C-309B-43D7-B538-F4B40C8A80B7}">
      <dgm:prSet phldrT="[Текст]" custT="1"/>
      <dgm:spPr/>
      <dgm:t>
        <a:bodyPr/>
        <a:lstStyle/>
        <a:p>
          <a:r>
            <a:rPr lang="ru-RU" sz="1800" dirty="0" smtClean="0"/>
            <a:t>Стоимость внедрения</a:t>
          </a:r>
        </a:p>
        <a:p>
          <a:r>
            <a:rPr lang="ru-RU" sz="1800" dirty="0" smtClean="0"/>
            <a:t>2 134 тыс.руб</a:t>
          </a:r>
          <a:endParaRPr lang="ru-RU" sz="1800" dirty="0"/>
        </a:p>
      </dgm:t>
    </dgm:pt>
    <dgm:pt modelId="{F1B50625-5E79-414D-8EC6-57D47553E609}" type="parTrans" cxnId="{4E1A4703-2DA7-46A9-BA72-7349DFFFB073}">
      <dgm:prSet/>
      <dgm:spPr/>
      <dgm:t>
        <a:bodyPr/>
        <a:lstStyle/>
        <a:p>
          <a:endParaRPr lang="ru-RU"/>
        </a:p>
      </dgm:t>
    </dgm:pt>
    <dgm:pt modelId="{EAED9826-FFFF-4301-B87A-87821B9E2980}" type="sibTrans" cxnId="{4E1A4703-2DA7-46A9-BA72-7349DFFFB073}">
      <dgm:prSet/>
      <dgm:spPr/>
      <dgm:t>
        <a:bodyPr/>
        <a:lstStyle/>
        <a:p>
          <a:endParaRPr lang="ru-RU"/>
        </a:p>
      </dgm:t>
    </dgm:pt>
    <dgm:pt modelId="{DC8315BA-FE18-4E18-935C-7225A2CE5F36}">
      <dgm:prSet phldrT="[Текст]" custT="1"/>
      <dgm:spPr/>
      <dgm:t>
        <a:bodyPr/>
        <a:lstStyle/>
        <a:p>
          <a:r>
            <a:rPr lang="ru-RU" sz="1800" dirty="0" smtClean="0"/>
            <a:t>Приобретение Secret Disk Enterprise</a:t>
          </a:r>
          <a:endParaRPr lang="ru-RU" sz="1800" dirty="0"/>
        </a:p>
      </dgm:t>
    </dgm:pt>
    <dgm:pt modelId="{B61AACC6-FC1C-4445-A8CF-CFBB92B4FBDD}" type="parTrans" cxnId="{B8125E16-BF72-4D22-A295-0BC4F1CB0018}">
      <dgm:prSet/>
      <dgm:spPr/>
      <dgm:t>
        <a:bodyPr/>
        <a:lstStyle/>
        <a:p>
          <a:endParaRPr lang="ru-RU"/>
        </a:p>
      </dgm:t>
    </dgm:pt>
    <dgm:pt modelId="{D7DDADBE-51F6-4A6D-BC43-C85E77F11929}" type="sibTrans" cxnId="{B8125E16-BF72-4D22-A295-0BC4F1CB0018}">
      <dgm:prSet/>
      <dgm:spPr/>
      <dgm:t>
        <a:bodyPr/>
        <a:lstStyle/>
        <a:p>
          <a:endParaRPr lang="ru-RU"/>
        </a:p>
      </dgm:t>
    </dgm:pt>
    <dgm:pt modelId="{061C744B-BACE-4F48-89D1-74C2E668F255}">
      <dgm:prSet phldrT="[Текст]" custT="1"/>
      <dgm:spPr/>
      <dgm:t>
        <a:bodyPr/>
        <a:lstStyle/>
        <a:p>
          <a:r>
            <a:rPr lang="ru-RU" sz="1600" dirty="0" smtClean="0"/>
            <a:t>Лицензия на право использования </a:t>
          </a:r>
        </a:p>
        <a:p>
          <a:r>
            <a:rPr lang="ru-RU" sz="1600" dirty="0" smtClean="0"/>
            <a:t>18 тыс.руб.</a:t>
          </a:r>
          <a:endParaRPr lang="ru-RU" sz="1600" dirty="0"/>
        </a:p>
      </dgm:t>
    </dgm:pt>
    <dgm:pt modelId="{383CEF49-8F15-4FE8-BFD2-C315129AFF80}" type="parTrans" cxnId="{4BEC5901-1649-4D4F-B77F-F4868AB7C195}">
      <dgm:prSet/>
      <dgm:spPr/>
      <dgm:t>
        <a:bodyPr/>
        <a:lstStyle/>
        <a:p>
          <a:endParaRPr lang="ru-RU"/>
        </a:p>
      </dgm:t>
    </dgm:pt>
    <dgm:pt modelId="{48210405-A730-43B0-8225-3EA87FF1FE65}" type="sibTrans" cxnId="{4BEC5901-1649-4D4F-B77F-F4868AB7C195}">
      <dgm:prSet/>
      <dgm:spPr/>
      <dgm:t>
        <a:bodyPr/>
        <a:lstStyle/>
        <a:p>
          <a:endParaRPr lang="ru-RU"/>
        </a:p>
      </dgm:t>
    </dgm:pt>
    <dgm:pt modelId="{F35E7701-6DFA-45BD-A319-AD2531929257}">
      <dgm:prSet phldrT="[Текст]" custT="1"/>
      <dgm:spPr/>
      <dgm:t>
        <a:bodyPr/>
        <a:lstStyle/>
        <a:p>
          <a:r>
            <a:rPr lang="ru-RU" sz="1800" dirty="0" smtClean="0"/>
            <a:t>Приобретение </a:t>
          </a:r>
          <a:r>
            <a:rPr lang="ru-RU" sz="1800" dirty="0" smtClean="0">
              <a:solidFill>
                <a:srgbClr val="212529"/>
              </a:solidFill>
            </a:rPr>
            <a:t>DeviceLock DLP</a:t>
          </a:r>
          <a:endParaRPr lang="ru-RU" sz="1800" dirty="0"/>
        </a:p>
      </dgm:t>
    </dgm:pt>
    <dgm:pt modelId="{44398660-D24F-4C2E-9FDB-826F0950699B}" type="parTrans" cxnId="{178AC5C5-30BE-40B0-93DF-CECA57FF3E0E}">
      <dgm:prSet/>
      <dgm:spPr/>
      <dgm:t>
        <a:bodyPr/>
        <a:lstStyle/>
        <a:p>
          <a:endParaRPr lang="ru-RU"/>
        </a:p>
      </dgm:t>
    </dgm:pt>
    <dgm:pt modelId="{77BF4CBF-01DA-43BA-A810-CF3E1558B48D}" type="sibTrans" cxnId="{178AC5C5-30BE-40B0-93DF-CECA57FF3E0E}">
      <dgm:prSet/>
      <dgm:spPr/>
      <dgm:t>
        <a:bodyPr/>
        <a:lstStyle/>
        <a:p>
          <a:endParaRPr lang="ru-RU"/>
        </a:p>
      </dgm:t>
    </dgm:pt>
    <dgm:pt modelId="{540A6BF6-C382-4584-89E3-629E5F7833FC}">
      <dgm:prSet phldrT="[Текст]" custT="1"/>
      <dgm:spPr/>
      <dgm:t>
        <a:bodyPr/>
        <a:lstStyle/>
        <a:p>
          <a:pPr algn="ctr"/>
          <a:r>
            <a:rPr lang="ru-RU" sz="1400" dirty="0" smtClean="0"/>
            <a:t>Стоимость лицензий из расчета 5 000 руб. на одну рабочую станцию  </a:t>
          </a:r>
        </a:p>
        <a:p>
          <a:pPr algn="ctr"/>
          <a:r>
            <a:rPr lang="ru-RU" sz="1400" dirty="0" smtClean="0"/>
            <a:t>1 500 тыс.руб.</a:t>
          </a:r>
          <a:endParaRPr lang="ru-RU" sz="1400" dirty="0"/>
        </a:p>
      </dgm:t>
    </dgm:pt>
    <dgm:pt modelId="{362266C0-3197-4F2B-A774-DF390912B8C6}" type="parTrans" cxnId="{9CCDB7CF-8B62-48BF-AC84-623E0C9F468A}">
      <dgm:prSet/>
      <dgm:spPr/>
      <dgm:t>
        <a:bodyPr/>
        <a:lstStyle/>
        <a:p>
          <a:endParaRPr lang="ru-RU"/>
        </a:p>
      </dgm:t>
    </dgm:pt>
    <dgm:pt modelId="{3660959E-7F97-43E5-891C-EAE8BA45AA5B}" type="sibTrans" cxnId="{9CCDB7CF-8B62-48BF-AC84-623E0C9F468A}">
      <dgm:prSet/>
      <dgm:spPr/>
      <dgm:t>
        <a:bodyPr/>
        <a:lstStyle/>
        <a:p>
          <a:endParaRPr lang="ru-RU"/>
        </a:p>
      </dgm:t>
    </dgm:pt>
    <dgm:pt modelId="{C97FEC6A-4DB1-4474-B364-4354D1130529}">
      <dgm:prSet custT="1"/>
      <dgm:spPr/>
      <dgm:t>
        <a:bodyPr/>
        <a:lstStyle/>
        <a:p>
          <a:pPr algn="ctr"/>
          <a:r>
            <a:rPr lang="ru-RU" sz="1400" dirty="0" smtClean="0"/>
            <a:t>Приобретение </a:t>
          </a:r>
          <a:r>
            <a:rPr lang="ru-RU" sz="1400" dirty="0" smtClean="0"/>
            <a:t>системы хранения паролей, обеспечивающей статичное подключение работников правительства области к системе</a:t>
          </a:r>
          <a:br>
            <a:rPr lang="ru-RU" sz="1400" dirty="0" smtClean="0"/>
          </a:br>
          <a:r>
            <a:rPr lang="ru-RU" sz="1400" dirty="0" smtClean="0"/>
            <a:t> </a:t>
          </a:r>
          <a:endParaRPr lang="ru-RU" sz="1400" dirty="0"/>
        </a:p>
      </dgm:t>
    </dgm:pt>
    <dgm:pt modelId="{759E92AA-8963-437C-A5CA-2728F2FBE83D}" type="parTrans" cxnId="{4B439EA4-6991-4667-AA79-D8354A9DE880}">
      <dgm:prSet/>
      <dgm:spPr/>
      <dgm:t>
        <a:bodyPr/>
        <a:lstStyle/>
        <a:p>
          <a:endParaRPr lang="ru-RU"/>
        </a:p>
      </dgm:t>
    </dgm:pt>
    <dgm:pt modelId="{BC93E5B3-8B5E-4ACF-B2EC-2E4C04C50471}" type="sibTrans" cxnId="{4B439EA4-6991-4667-AA79-D8354A9DE880}">
      <dgm:prSet/>
      <dgm:spPr/>
      <dgm:t>
        <a:bodyPr/>
        <a:lstStyle/>
        <a:p>
          <a:endParaRPr lang="ru-RU"/>
        </a:p>
      </dgm:t>
    </dgm:pt>
    <dgm:pt modelId="{88688271-7B15-4318-9CC1-2E2BE9E5A53A}">
      <dgm:prSet/>
      <dgm:spPr/>
      <dgm:t>
        <a:bodyPr/>
        <a:lstStyle/>
        <a:p>
          <a:r>
            <a:rPr lang="ru-RU" dirty="0" smtClean="0"/>
            <a:t>Стоимость защиты сотрудников из расчета 2 000 руб. на сотрудника</a:t>
          </a:r>
        </a:p>
        <a:p>
          <a:r>
            <a:rPr lang="ru-RU" dirty="0" smtClean="0"/>
            <a:t>616 тыс.руб.</a:t>
          </a:r>
          <a:endParaRPr lang="ru-RU" dirty="0"/>
        </a:p>
      </dgm:t>
    </dgm:pt>
    <dgm:pt modelId="{42217093-E2BE-40E5-ACEE-0DEB0A2F4770}" type="parTrans" cxnId="{C215AC9E-9B25-4916-AC75-A43DB976385C}">
      <dgm:prSet/>
      <dgm:spPr/>
      <dgm:t>
        <a:bodyPr/>
        <a:lstStyle/>
        <a:p>
          <a:endParaRPr lang="ru-RU"/>
        </a:p>
      </dgm:t>
    </dgm:pt>
    <dgm:pt modelId="{093D051A-A160-459D-AA3C-35F0B9A304F0}" type="sibTrans" cxnId="{C215AC9E-9B25-4916-AC75-A43DB976385C}">
      <dgm:prSet/>
      <dgm:spPr/>
      <dgm:t>
        <a:bodyPr/>
        <a:lstStyle/>
        <a:p>
          <a:endParaRPr lang="ru-RU"/>
        </a:p>
      </dgm:t>
    </dgm:pt>
    <dgm:pt modelId="{9B30D344-6B40-4BC9-A15A-DD9E60FD212E}" type="pres">
      <dgm:prSet presAssocID="{266FE01C-483F-4202-87E8-B69F348BC4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261FD5-09A0-4746-AA4F-B6CD304761DB}" type="pres">
      <dgm:prSet presAssocID="{7D66310C-309B-43D7-B538-F4B40C8A80B7}" presName="hierRoot1" presStyleCnt="0"/>
      <dgm:spPr/>
    </dgm:pt>
    <dgm:pt modelId="{161D2AA9-3ED4-48E0-974A-EB742546EE14}" type="pres">
      <dgm:prSet presAssocID="{7D66310C-309B-43D7-B538-F4B40C8A80B7}" presName="composite" presStyleCnt="0"/>
      <dgm:spPr/>
    </dgm:pt>
    <dgm:pt modelId="{A841BD56-B16A-4FDC-B571-F8F07F35DF50}" type="pres">
      <dgm:prSet presAssocID="{7D66310C-309B-43D7-B538-F4B40C8A80B7}" presName="background" presStyleLbl="node0" presStyleIdx="0" presStyleCnt="1"/>
      <dgm:spPr/>
    </dgm:pt>
    <dgm:pt modelId="{56BBF35B-87CF-49E5-A323-01C5196818FB}" type="pres">
      <dgm:prSet presAssocID="{7D66310C-309B-43D7-B538-F4B40C8A80B7}" presName="text" presStyleLbl="fgAcc0" presStyleIdx="0" presStyleCnt="1" custLinFactX="675" custLinFactNeighborX="100000" custLinFactNeighborY="-16728">
        <dgm:presLayoutVars>
          <dgm:chPref val="3"/>
        </dgm:presLayoutVars>
      </dgm:prSet>
      <dgm:spPr/>
    </dgm:pt>
    <dgm:pt modelId="{9224F8F6-0C8C-4BF6-B135-9A33B86FC116}" type="pres">
      <dgm:prSet presAssocID="{7D66310C-309B-43D7-B538-F4B40C8A80B7}" presName="hierChild2" presStyleCnt="0"/>
      <dgm:spPr/>
    </dgm:pt>
    <dgm:pt modelId="{B57CD136-472F-4E54-8317-7DFACC29B9B1}" type="pres">
      <dgm:prSet presAssocID="{B61AACC6-FC1C-4445-A8CF-CFBB92B4FBDD}" presName="Name10" presStyleLbl="parChTrans1D2" presStyleIdx="0" presStyleCnt="3"/>
      <dgm:spPr/>
    </dgm:pt>
    <dgm:pt modelId="{94C21869-70B8-41C2-AA29-83CAF273AFD2}" type="pres">
      <dgm:prSet presAssocID="{DC8315BA-FE18-4E18-935C-7225A2CE5F36}" presName="hierRoot2" presStyleCnt="0"/>
      <dgm:spPr/>
    </dgm:pt>
    <dgm:pt modelId="{3BD0E9F5-6E0A-45DC-9EAB-F79CC0217CFF}" type="pres">
      <dgm:prSet presAssocID="{DC8315BA-FE18-4E18-935C-7225A2CE5F36}" presName="composite2" presStyleCnt="0"/>
      <dgm:spPr/>
    </dgm:pt>
    <dgm:pt modelId="{EFD37996-6FB2-445D-845F-7DCD6CF09F8B}" type="pres">
      <dgm:prSet presAssocID="{DC8315BA-FE18-4E18-935C-7225A2CE5F36}" presName="background2" presStyleLbl="node2" presStyleIdx="0" presStyleCnt="3"/>
      <dgm:spPr/>
    </dgm:pt>
    <dgm:pt modelId="{18B1B0C8-2B3F-4B41-8197-F49C17340696}" type="pres">
      <dgm:prSet presAssocID="{DC8315BA-FE18-4E18-935C-7225A2CE5F36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2EA967C-AA2B-425D-A6FA-D19A9F4BF19C}" type="pres">
      <dgm:prSet presAssocID="{DC8315BA-FE18-4E18-935C-7225A2CE5F36}" presName="hierChild3" presStyleCnt="0"/>
      <dgm:spPr/>
    </dgm:pt>
    <dgm:pt modelId="{DEB42EA9-8C9A-4DD3-B952-052F769B1F26}" type="pres">
      <dgm:prSet presAssocID="{383CEF49-8F15-4FE8-BFD2-C315129AFF80}" presName="Name17" presStyleLbl="parChTrans1D3" presStyleIdx="0" presStyleCnt="3"/>
      <dgm:spPr/>
    </dgm:pt>
    <dgm:pt modelId="{58D28AF3-262E-4AC3-B720-C5C65D8E6752}" type="pres">
      <dgm:prSet presAssocID="{061C744B-BACE-4F48-89D1-74C2E668F255}" presName="hierRoot3" presStyleCnt="0"/>
      <dgm:spPr/>
    </dgm:pt>
    <dgm:pt modelId="{BC41468B-5037-4788-B8F6-5FBA7DFD8FF1}" type="pres">
      <dgm:prSet presAssocID="{061C744B-BACE-4F48-89D1-74C2E668F255}" presName="composite3" presStyleCnt="0"/>
      <dgm:spPr/>
    </dgm:pt>
    <dgm:pt modelId="{E12C28B7-C9D7-4A35-B0B2-3D54663FBEDA}" type="pres">
      <dgm:prSet presAssocID="{061C744B-BACE-4F48-89D1-74C2E668F255}" presName="background3" presStyleLbl="node3" presStyleIdx="0" presStyleCnt="3"/>
      <dgm:spPr/>
    </dgm:pt>
    <dgm:pt modelId="{92F23BF6-37FA-4A05-83B4-4B7B3F8CCD0D}" type="pres">
      <dgm:prSet presAssocID="{061C744B-BACE-4F48-89D1-74C2E668F255}" presName="text3" presStyleLbl="fgAcc3" presStyleIdx="0" presStyleCnt="3" custScaleX="92016" custScaleY="100576" custLinFactNeighborX="449" custLinFactNeighborY="1005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D9E6C42-91AE-4B9E-96C3-2F7D9FBA9F55}" type="pres">
      <dgm:prSet presAssocID="{061C744B-BACE-4F48-89D1-74C2E668F255}" presName="hierChild4" presStyleCnt="0"/>
      <dgm:spPr/>
    </dgm:pt>
    <dgm:pt modelId="{D34AA02F-5447-4104-8781-F9C5B554D523}" type="pres">
      <dgm:prSet presAssocID="{44398660-D24F-4C2E-9FDB-826F0950699B}" presName="Name10" presStyleLbl="parChTrans1D2" presStyleIdx="1" presStyleCnt="3"/>
      <dgm:spPr/>
    </dgm:pt>
    <dgm:pt modelId="{A2E5152B-7BC3-4462-918D-0E34C0AC1085}" type="pres">
      <dgm:prSet presAssocID="{F35E7701-6DFA-45BD-A319-AD2531929257}" presName="hierRoot2" presStyleCnt="0"/>
      <dgm:spPr/>
    </dgm:pt>
    <dgm:pt modelId="{368662B8-D271-40F0-9F54-C785A6B1188B}" type="pres">
      <dgm:prSet presAssocID="{F35E7701-6DFA-45BD-A319-AD2531929257}" presName="composite2" presStyleCnt="0"/>
      <dgm:spPr/>
    </dgm:pt>
    <dgm:pt modelId="{EE06EDBF-D0DE-4A04-8A7B-AFA376592199}" type="pres">
      <dgm:prSet presAssocID="{F35E7701-6DFA-45BD-A319-AD2531929257}" presName="background2" presStyleLbl="node2" presStyleIdx="1" presStyleCnt="3"/>
      <dgm:spPr/>
    </dgm:pt>
    <dgm:pt modelId="{A0B53FE7-F19A-4C60-B34E-CF966CA97085}" type="pres">
      <dgm:prSet presAssocID="{F35E7701-6DFA-45BD-A319-AD2531929257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C891E59-37CA-4894-889D-838148E5635C}" type="pres">
      <dgm:prSet presAssocID="{F35E7701-6DFA-45BD-A319-AD2531929257}" presName="hierChild3" presStyleCnt="0"/>
      <dgm:spPr/>
    </dgm:pt>
    <dgm:pt modelId="{32DE1987-731B-477A-A093-5BDEC6D9A59D}" type="pres">
      <dgm:prSet presAssocID="{362266C0-3197-4F2B-A774-DF390912B8C6}" presName="Name17" presStyleLbl="parChTrans1D3" presStyleIdx="1" presStyleCnt="3"/>
      <dgm:spPr/>
    </dgm:pt>
    <dgm:pt modelId="{61E7FCB7-22DF-484D-98F1-4084EF55DDEB}" type="pres">
      <dgm:prSet presAssocID="{540A6BF6-C382-4584-89E3-629E5F7833FC}" presName="hierRoot3" presStyleCnt="0"/>
      <dgm:spPr/>
    </dgm:pt>
    <dgm:pt modelId="{7D8736D5-6B9D-447E-B72E-BB87EEF1F0D7}" type="pres">
      <dgm:prSet presAssocID="{540A6BF6-C382-4584-89E3-629E5F7833FC}" presName="composite3" presStyleCnt="0"/>
      <dgm:spPr/>
    </dgm:pt>
    <dgm:pt modelId="{23EC3608-369F-435E-86C8-FF0601A3D655}" type="pres">
      <dgm:prSet presAssocID="{540A6BF6-C382-4584-89E3-629E5F7833FC}" presName="background3" presStyleLbl="node3" presStyleIdx="1" presStyleCnt="3"/>
      <dgm:spPr/>
    </dgm:pt>
    <dgm:pt modelId="{A874189C-8CB6-4336-937A-B6239774036B}" type="pres">
      <dgm:prSet presAssocID="{540A6BF6-C382-4584-89E3-629E5F7833FC}" presName="text3" presStyleLbl="fgAcc3" presStyleIdx="1" presStyleCnt="3" custScaleX="107589" custScaleY="112574" custLinFactNeighborX="85" custLinFactNeighborY="1634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126ADDD-6A0B-40E5-9107-8AC349D7F008}" type="pres">
      <dgm:prSet presAssocID="{540A6BF6-C382-4584-89E3-629E5F7833FC}" presName="hierChild4" presStyleCnt="0"/>
      <dgm:spPr/>
    </dgm:pt>
    <dgm:pt modelId="{DD18C32B-135A-4EAA-9103-D067FF5D5165}" type="pres">
      <dgm:prSet presAssocID="{759E92AA-8963-437C-A5CA-2728F2FBE83D}" presName="Name10" presStyleLbl="parChTrans1D2" presStyleIdx="2" presStyleCnt="3"/>
      <dgm:spPr/>
    </dgm:pt>
    <dgm:pt modelId="{D2570EA9-3EA5-4151-9DC2-A5C4B20B273F}" type="pres">
      <dgm:prSet presAssocID="{C97FEC6A-4DB1-4474-B364-4354D1130529}" presName="hierRoot2" presStyleCnt="0"/>
      <dgm:spPr/>
    </dgm:pt>
    <dgm:pt modelId="{5E3759E2-8B13-4E29-AD20-9F08CDD9035E}" type="pres">
      <dgm:prSet presAssocID="{C97FEC6A-4DB1-4474-B364-4354D1130529}" presName="composite2" presStyleCnt="0"/>
      <dgm:spPr/>
    </dgm:pt>
    <dgm:pt modelId="{1FF0ACFA-33CC-47F5-AAF0-AF7381804DD1}" type="pres">
      <dgm:prSet presAssocID="{C97FEC6A-4DB1-4474-B364-4354D1130529}" presName="background2" presStyleLbl="node2" presStyleIdx="2" presStyleCnt="3"/>
      <dgm:spPr/>
    </dgm:pt>
    <dgm:pt modelId="{F55DDAB2-F54A-49F7-8A06-2B62D25866BE}" type="pres">
      <dgm:prSet presAssocID="{C97FEC6A-4DB1-4474-B364-4354D1130529}" presName="text2" presStyleLbl="fgAcc2" presStyleIdx="2" presStyleCnt="3" custScaleX="128294" custScaleY="12672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814AAD9-E756-4212-81E3-8F39E605BC5A}" type="pres">
      <dgm:prSet presAssocID="{C97FEC6A-4DB1-4474-B364-4354D1130529}" presName="hierChild3" presStyleCnt="0"/>
      <dgm:spPr/>
    </dgm:pt>
    <dgm:pt modelId="{DA18C7B1-BE5B-4526-B669-9232C7B8B764}" type="pres">
      <dgm:prSet presAssocID="{42217093-E2BE-40E5-ACEE-0DEB0A2F4770}" presName="Name17" presStyleLbl="parChTrans1D3" presStyleIdx="2" presStyleCnt="3"/>
      <dgm:spPr/>
    </dgm:pt>
    <dgm:pt modelId="{6C14529A-FDC5-4A5B-860F-E74A4C83E48B}" type="pres">
      <dgm:prSet presAssocID="{88688271-7B15-4318-9CC1-2E2BE9E5A53A}" presName="hierRoot3" presStyleCnt="0"/>
      <dgm:spPr/>
    </dgm:pt>
    <dgm:pt modelId="{CA045648-872A-4541-AB5E-E575A7A97651}" type="pres">
      <dgm:prSet presAssocID="{88688271-7B15-4318-9CC1-2E2BE9E5A53A}" presName="composite3" presStyleCnt="0"/>
      <dgm:spPr/>
    </dgm:pt>
    <dgm:pt modelId="{8C456920-8BB4-4065-9727-C7C2983179B0}" type="pres">
      <dgm:prSet presAssocID="{88688271-7B15-4318-9CC1-2E2BE9E5A53A}" presName="background3" presStyleLbl="node3" presStyleIdx="2" presStyleCnt="3"/>
      <dgm:spPr/>
    </dgm:pt>
    <dgm:pt modelId="{F9FC38F9-300A-4393-80C2-45D2B350E36D}" type="pres">
      <dgm:prSet presAssocID="{88688271-7B15-4318-9CC1-2E2BE9E5A53A}" presName="text3" presStyleLbl="fgAcc3" presStyleIdx="2" presStyleCnt="3" custLinFactNeighborX="-357" custLinFactNeighborY="-409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7EA0B53-4581-436A-A8C0-44D0BA232CB2}" type="pres">
      <dgm:prSet presAssocID="{88688271-7B15-4318-9CC1-2E2BE9E5A53A}" presName="hierChild4" presStyleCnt="0"/>
      <dgm:spPr/>
    </dgm:pt>
  </dgm:ptLst>
  <dgm:cxnLst>
    <dgm:cxn modelId="{EB148CB7-FD4B-4D0B-9F01-71A3CB335986}" type="presOf" srcId="{362266C0-3197-4F2B-A774-DF390912B8C6}" destId="{32DE1987-731B-477A-A093-5BDEC6D9A59D}" srcOrd="0" destOrd="0" presId="urn:microsoft.com/office/officeart/2005/8/layout/hierarchy1"/>
    <dgm:cxn modelId="{0F5751C9-45CC-4AAD-AA48-0C0C3E042EEF}" type="presOf" srcId="{383CEF49-8F15-4FE8-BFD2-C315129AFF80}" destId="{DEB42EA9-8C9A-4DD3-B952-052F769B1F26}" srcOrd="0" destOrd="0" presId="urn:microsoft.com/office/officeart/2005/8/layout/hierarchy1"/>
    <dgm:cxn modelId="{138CBD24-510D-41B5-BC57-E1D350D74081}" type="presOf" srcId="{540A6BF6-C382-4584-89E3-629E5F7833FC}" destId="{A874189C-8CB6-4336-937A-B6239774036B}" srcOrd="0" destOrd="0" presId="urn:microsoft.com/office/officeart/2005/8/layout/hierarchy1"/>
    <dgm:cxn modelId="{8C92E0D2-A3F8-41D4-A1C7-97614FE36B93}" type="presOf" srcId="{759E92AA-8963-437C-A5CA-2728F2FBE83D}" destId="{DD18C32B-135A-4EAA-9103-D067FF5D5165}" srcOrd="0" destOrd="0" presId="urn:microsoft.com/office/officeart/2005/8/layout/hierarchy1"/>
    <dgm:cxn modelId="{08D55372-B8F0-459E-862F-E2D0EA32C46E}" type="presOf" srcId="{88688271-7B15-4318-9CC1-2E2BE9E5A53A}" destId="{F9FC38F9-300A-4393-80C2-45D2B350E36D}" srcOrd="0" destOrd="0" presId="urn:microsoft.com/office/officeart/2005/8/layout/hierarchy1"/>
    <dgm:cxn modelId="{4BEC5901-1649-4D4F-B77F-F4868AB7C195}" srcId="{DC8315BA-FE18-4E18-935C-7225A2CE5F36}" destId="{061C744B-BACE-4F48-89D1-74C2E668F255}" srcOrd="0" destOrd="0" parTransId="{383CEF49-8F15-4FE8-BFD2-C315129AFF80}" sibTransId="{48210405-A730-43B0-8225-3EA87FF1FE65}"/>
    <dgm:cxn modelId="{7B13AC11-8FB1-4429-8A48-8AA6C3294222}" type="presOf" srcId="{44398660-D24F-4C2E-9FDB-826F0950699B}" destId="{D34AA02F-5447-4104-8781-F9C5B554D523}" srcOrd="0" destOrd="0" presId="urn:microsoft.com/office/officeart/2005/8/layout/hierarchy1"/>
    <dgm:cxn modelId="{B8125E16-BF72-4D22-A295-0BC4F1CB0018}" srcId="{7D66310C-309B-43D7-B538-F4B40C8A80B7}" destId="{DC8315BA-FE18-4E18-935C-7225A2CE5F36}" srcOrd="0" destOrd="0" parTransId="{B61AACC6-FC1C-4445-A8CF-CFBB92B4FBDD}" sibTransId="{D7DDADBE-51F6-4A6D-BC43-C85E77F11929}"/>
    <dgm:cxn modelId="{9CCDB7CF-8B62-48BF-AC84-623E0C9F468A}" srcId="{F35E7701-6DFA-45BD-A319-AD2531929257}" destId="{540A6BF6-C382-4584-89E3-629E5F7833FC}" srcOrd="0" destOrd="0" parTransId="{362266C0-3197-4F2B-A774-DF390912B8C6}" sibTransId="{3660959E-7F97-43E5-891C-EAE8BA45AA5B}"/>
    <dgm:cxn modelId="{45D22897-9243-44AC-99D0-022F9B10EE4D}" type="presOf" srcId="{F35E7701-6DFA-45BD-A319-AD2531929257}" destId="{A0B53FE7-F19A-4C60-B34E-CF966CA97085}" srcOrd="0" destOrd="0" presId="urn:microsoft.com/office/officeart/2005/8/layout/hierarchy1"/>
    <dgm:cxn modelId="{2D28EBFD-6780-4F7A-AC66-C8E6F3F55C1A}" type="presOf" srcId="{7D66310C-309B-43D7-B538-F4B40C8A80B7}" destId="{56BBF35B-87CF-49E5-A323-01C5196818FB}" srcOrd="0" destOrd="0" presId="urn:microsoft.com/office/officeart/2005/8/layout/hierarchy1"/>
    <dgm:cxn modelId="{585B3F99-3FE5-4DB9-8A2C-FA2144B400EC}" type="presOf" srcId="{C97FEC6A-4DB1-4474-B364-4354D1130529}" destId="{F55DDAB2-F54A-49F7-8A06-2B62D25866BE}" srcOrd="0" destOrd="0" presId="urn:microsoft.com/office/officeart/2005/8/layout/hierarchy1"/>
    <dgm:cxn modelId="{4E1A4703-2DA7-46A9-BA72-7349DFFFB073}" srcId="{266FE01C-483F-4202-87E8-B69F348BC446}" destId="{7D66310C-309B-43D7-B538-F4B40C8A80B7}" srcOrd="0" destOrd="0" parTransId="{F1B50625-5E79-414D-8EC6-57D47553E609}" sibTransId="{EAED9826-FFFF-4301-B87A-87821B9E2980}"/>
    <dgm:cxn modelId="{98589B37-F57F-4174-8201-8EC001D39CB8}" type="presOf" srcId="{061C744B-BACE-4F48-89D1-74C2E668F255}" destId="{92F23BF6-37FA-4A05-83B4-4B7B3F8CCD0D}" srcOrd="0" destOrd="0" presId="urn:microsoft.com/office/officeart/2005/8/layout/hierarchy1"/>
    <dgm:cxn modelId="{178AC5C5-30BE-40B0-93DF-CECA57FF3E0E}" srcId="{7D66310C-309B-43D7-B538-F4B40C8A80B7}" destId="{F35E7701-6DFA-45BD-A319-AD2531929257}" srcOrd="1" destOrd="0" parTransId="{44398660-D24F-4C2E-9FDB-826F0950699B}" sibTransId="{77BF4CBF-01DA-43BA-A810-CF3E1558B48D}"/>
    <dgm:cxn modelId="{6AC319AC-18C8-4636-9534-892990E78136}" type="presOf" srcId="{DC8315BA-FE18-4E18-935C-7225A2CE5F36}" destId="{18B1B0C8-2B3F-4B41-8197-F49C17340696}" srcOrd="0" destOrd="0" presId="urn:microsoft.com/office/officeart/2005/8/layout/hierarchy1"/>
    <dgm:cxn modelId="{AB07C9F1-DA14-493A-8BDB-8EA8A3FA795D}" type="presOf" srcId="{42217093-E2BE-40E5-ACEE-0DEB0A2F4770}" destId="{DA18C7B1-BE5B-4526-B669-9232C7B8B764}" srcOrd="0" destOrd="0" presId="urn:microsoft.com/office/officeart/2005/8/layout/hierarchy1"/>
    <dgm:cxn modelId="{F18DB944-EE2B-4271-9784-EC7DA7F267F1}" type="presOf" srcId="{266FE01C-483F-4202-87E8-B69F348BC446}" destId="{9B30D344-6B40-4BC9-A15A-DD9E60FD212E}" srcOrd="0" destOrd="0" presId="urn:microsoft.com/office/officeart/2005/8/layout/hierarchy1"/>
    <dgm:cxn modelId="{4B439EA4-6991-4667-AA79-D8354A9DE880}" srcId="{7D66310C-309B-43D7-B538-F4B40C8A80B7}" destId="{C97FEC6A-4DB1-4474-B364-4354D1130529}" srcOrd="2" destOrd="0" parTransId="{759E92AA-8963-437C-A5CA-2728F2FBE83D}" sibTransId="{BC93E5B3-8B5E-4ACF-B2EC-2E4C04C50471}"/>
    <dgm:cxn modelId="{AAC76E7D-0AD5-451F-ADB4-018D166B3F9B}" type="presOf" srcId="{B61AACC6-FC1C-4445-A8CF-CFBB92B4FBDD}" destId="{B57CD136-472F-4E54-8317-7DFACC29B9B1}" srcOrd="0" destOrd="0" presId="urn:microsoft.com/office/officeart/2005/8/layout/hierarchy1"/>
    <dgm:cxn modelId="{C215AC9E-9B25-4916-AC75-A43DB976385C}" srcId="{C97FEC6A-4DB1-4474-B364-4354D1130529}" destId="{88688271-7B15-4318-9CC1-2E2BE9E5A53A}" srcOrd="0" destOrd="0" parTransId="{42217093-E2BE-40E5-ACEE-0DEB0A2F4770}" sibTransId="{093D051A-A160-459D-AA3C-35F0B9A304F0}"/>
    <dgm:cxn modelId="{9DC9AF6A-8842-4F66-9B54-DA285D92F274}" type="presParOf" srcId="{9B30D344-6B40-4BC9-A15A-DD9E60FD212E}" destId="{9C261FD5-09A0-4746-AA4F-B6CD304761DB}" srcOrd="0" destOrd="0" presId="urn:microsoft.com/office/officeart/2005/8/layout/hierarchy1"/>
    <dgm:cxn modelId="{5BABEA30-C4A8-47A5-9F4E-0C837D865368}" type="presParOf" srcId="{9C261FD5-09A0-4746-AA4F-B6CD304761DB}" destId="{161D2AA9-3ED4-48E0-974A-EB742546EE14}" srcOrd="0" destOrd="0" presId="urn:microsoft.com/office/officeart/2005/8/layout/hierarchy1"/>
    <dgm:cxn modelId="{7E9E4C44-2234-40FA-9C15-ED629DABC969}" type="presParOf" srcId="{161D2AA9-3ED4-48E0-974A-EB742546EE14}" destId="{A841BD56-B16A-4FDC-B571-F8F07F35DF50}" srcOrd="0" destOrd="0" presId="urn:microsoft.com/office/officeart/2005/8/layout/hierarchy1"/>
    <dgm:cxn modelId="{E6819F05-A2D8-4D06-9D55-9BCC19F697DC}" type="presParOf" srcId="{161D2AA9-3ED4-48E0-974A-EB742546EE14}" destId="{56BBF35B-87CF-49E5-A323-01C5196818FB}" srcOrd="1" destOrd="0" presId="urn:microsoft.com/office/officeart/2005/8/layout/hierarchy1"/>
    <dgm:cxn modelId="{BA95047B-96A2-4647-9B46-271DFBE0C613}" type="presParOf" srcId="{9C261FD5-09A0-4746-AA4F-B6CD304761DB}" destId="{9224F8F6-0C8C-4BF6-B135-9A33B86FC116}" srcOrd="1" destOrd="0" presId="urn:microsoft.com/office/officeart/2005/8/layout/hierarchy1"/>
    <dgm:cxn modelId="{9985A5EE-6EF8-4118-802B-C58B4A5FF1A4}" type="presParOf" srcId="{9224F8F6-0C8C-4BF6-B135-9A33B86FC116}" destId="{B57CD136-472F-4E54-8317-7DFACC29B9B1}" srcOrd="0" destOrd="0" presId="urn:microsoft.com/office/officeart/2005/8/layout/hierarchy1"/>
    <dgm:cxn modelId="{CBFDF7B7-5978-4F71-8E1B-C5FD5E6FB67F}" type="presParOf" srcId="{9224F8F6-0C8C-4BF6-B135-9A33B86FC116}" destId="{94C21869-70B8-41C2-AA29-83CAF273AFD2}" srcOrd="1" destOrd="0" presId="urn:microsoft.com/office/officeart/2005/8/layout/hierarchy1"/>
    <dgm:cxn modelId="{5DFB7899-A4C3-4F64-8D0E-DDD0E759A461}" type="presParOf" srcId="{94C21869-70B8-41C2-AA29-83CAF273AFD2}" destId="{3BD0E9F5-6E0A-45DC-9EAB-F79CC0217CFF}" srcOrd="0" destOrd="0" presId="urn:microsoft.com/office/officeart/2005/8/layout/hierarchy1"/>
    <dgm:cxn modelId="{DD7DB1E4-C4D1-417C-9916-B7F95F36F586}" type="presParOf" srcId="{3BD0E9F5-6E0A-45DC-9EAB-F79CC0217CFF}" destId="{EFD37996-6FB2-445D-845F-7DCD6CF09F8B}" srcOrd="0" destOrd="0" presId="urn:microsoft.com/office/officeart/2005/8/layout/hierarchy1"/>
    <dgm:cxn modelId="{028EFAA0-6B16-48DF-97BC-16352D309341}" type="presParOf" srcId="{3BD0E9F5-6E0A-45DC-9EAB-F79CC0217CFF}" destId="{18B1B0C8-2B3F-4B41-8197-F49C17340696}" srcOrd="1" destOrd="0" presId="urn:microsoft.com/office/officeart/2005/8/layout/hierarchy1"/>
    <dgm:cxn modelId="{8A6BD1A5-B322-4955-B3D1-206E3D7628AF}" type="presParOf" srcId="{94C21869-70B8-41C2-AA29-83CAF273AFD2}" destId="{E2EA967C-AA2B-425D-A6FA-D19A9F4BF19C}" srcOrd="1" destOrd="0" presId="urn:microsoft.com/office/officeart/2005/8/layout/hierarchy1"/>
    <dgm:cxn modelId="{2A158831-6AE6-4C1E-9B66-F11058BA981A}" type="presParOf" srcId="{E2EA967C-AA2B-425D-A6FA-D19A9F4BF19C}" destId="{DEB42EA9-8C9A-4DD3-B952-052F769B1F26}" srcOrd="0" destOrd="0" presId="urn:microsoft.com/office/officeart/2005/8/layout/hierarchy1"/>
    <dgm:cxn modelId="{EE479752-BBCA-4CCE-8B9C-AFD940F1BEC4}" type="presParOf" srcId="{E2EA967C-AA2B-425D-A6FA-D19A9F4BF19C}" destId="{58D28AF3-262E-4AC3-B720-C5C65D8E6752}" srcOrd="1" destOrd="0" presId="urn:microsoft.com/office/officeart/2005/8/layout/hierarchy1"/>
    <dgm:cxn modelId="{17FEE28E-D72A-4C78-8310-AA0C6EB78610}" type="presParOf" srcId="{58D28AF3-262E-4AC3-B720-C5C65D8E6752}" destId="{BC41468B-5037-4788-B8F6-5FBA7DFD8FF1}" srcOrd="0" destOrd="0" presId="urn:microsoft.com/office/officeart/2005/8/layout/hierarchy1"/>
    <dgm:cxn modelId="{7A2A5A50-1A4C-4AB7-884E-441F1BA962A5}" type="presParOf" srcId="{BC41468B-5037-4788-B8F6-5FBA7DFD8FF1}" destId="{E12C28B7-C9D7-4A35-B0B2-3D54663FBEDA}" srcOrd="0" destOrd="0" presId="urn:microsoft.com/office/officeart/2005/8/layout/hierarchy1"/>
    <dgm:cxn modelId="{DD6F4E92-06B8-4338-9775-ACBA3E803304}" type="presParOf" srcId="{BC41468B-5037-4788-B8F6-5FBA7DFD8FF1}" destId="{92F23BF6-37FA-4A05-83B4-4B7B3F8CCD0D}" srcOrd="1" destOrd="0" presId="urn:microsoft.com/office/officeart/2005/8/layout/hierarchy1"/>
    <dgm:cxn modelId="{958FCE40-07E7-4667-AF78-45E0D88E2348}" type="presParOf" srcId="{58D28AF3-262E-4AC3-B720-C5C65D8E6752}" destId="{ED9E6C42-91AE-4B9E-96C3-2F7D9FBA9F55}" srcOrd="1" destOrd="0" presId="urn:microsoft.com/office/officeart/2005/8/layout/hierarchy1"/>
    <dgm:cxn modelId="{3901793A-10AB-4265-AEE2-D1071EAAD471}" type="presParOf" srcId="{9224F8F6-0C8C-4BF6-B135-9A33B86FC116}" destId="{D34AA02F-5447-4104-8781-F9C5B554D523}" srcOrd="2" destOrd="0" presId="urn:microsoft.com/office/officeart/2005/8/layout/hierarchy1"/>
    <dgm:cxn modelId="{9406CE57-5E7C-45C8-B2D7-99F5197177F2}" type="presParOf" srcId="{9224F8F6-0C8C-4BF6-B135-9A33B86FC116}" destId="{A2E5152B-7BC3-4462-918D-0E34C0AC1085}" srcOrd="3" destOrd="0" presId="urn:microsoft.com/office/officeart/2005/8/layout/hierarchy1"/>
    <dgm:cxn modelId="{BBBE6281-BD5D-4DC7-A676-1D5F35E40AA7}" type="presParOf" srcId="{A2E5152B-7BC3-4462-918D-0E34C0AC1085}" destId="{368662B8-D271-40F0-9F54-C785A6B1188B}" srcOrd="0" destOrd="0" presId="urn:microsoft.com/office/officeart/2005/8/layout/hierarchy1"/>
    <dgm:cxn modelId="{58F432D5-8AF1-4FA1-A8DB-47DAAD583E0E}" type="presParOf" srcId="{368662B8-D271-40F0-9F54-C785A6B1188B}" destId="{EE06EDBF-D0DE-4A04-8A7B-AFA376592199}" srcOrd="0" destOrd="0" presId="urn:microsoft.com/office/officeart/2005/8/layout/hierarchy1"/>
    <dgm:cxn modelId="{8B79DE78-9E3F-48A0-8DE6-DBCC1877D432}" type="presParOf" srcId="{368662B8-D271-40F0-9F54-C785A6B1188B}" destId="{A0B53FE7-F19A-4C60-B34E-CF966CA97085}" srcOrd="1" destOrd="0" presId="urn:microsoft.com/office/officeart/2005/8/layout/hierarchy1"/>
    <dgm:cxn modelId="{34B51483-7603-4A10-B32F-4224EF19AD9A}" type="presParOf" srcId="{A2E5152B-7BC3-4462-918D-0E34C0AC1085}" destId="{7C891E59-37CA-4894-889D-838148E5635C}" srcOrd="1" destOrd="0" presId="urn:microsoft.com/office/officeart/2005/8/layout/hierarchy1"/>
    <dgm:cxn modelId="{47D60816-587A-49AB-A8F5-08B9A24D6FD4}" type="presParOf" srcId="{7C891E59-37CA-4894-889D-838148E5635C}" destId="{32DE1987-731B-477A-A093-5BDEC6D9A59D}" srcOrd="0" destOrd="0" presId="urn:microsoft.com/office/officeart/2005/8/layout/hierarchy1"/>
    <dgm:cxn modelId="{201DF9C0-35BB-4154-B811-599451A5811F}" type="presParOf" srcId="{7C891E59-37CA-4894-889D-838148E5635C}" destId="{61E7FCB7-22DF-484D-98F1-4084EF55DDEB}" srcOrd="1" destOrd="0" presId="urn:microsoft.com/office/officeart/2005/8/layout/hierarchy1"/>
    <dgm:cxn modelId="{E7AEEA44-6A55-4FBD-8D98-093600ABF339}" type="presParOf" srcId="{61E7FCB7-22DF-484D-98F1-4084EF55DDEB}" destId="{7D8736D5-6B9D-447E-B72E-BB87EEF1F0D7}" srcOrd="0" destOrd="0" presId="urn:microsoft.com/office/officeart/2005/8/layout/hierarchy1"/>
    <dgm:cxn modelId="{8F5E9215-1CF6-4592-BFD7-389A739DC35F}" type="presParOf" srcId="{7D8736D5-6B9D-447E-B72E-BB87EEF1F0D7}" destId="{23EC3608-369F-435E-86C8-FF0601A3D655}" srcOrd="0" destOrd="0" presId="urn:microsoft.com/office/officeart/2005/8/layout/hierarchy1"/>
    <dgm:cxn modelId="{2CAE5C5D-29BC-455A-AFA0-777CB9B3953B}" type="presParOf" srcId="{7D8736D5-6B9D-447E-B72E-BB87EEF1F0D7}" destId="{A874189C-8CB6-4336-937A-B6239774036B}" srcOrd="1" destOrd="0" presId="urn:microsoft.com/office/officeart/2005/8/layout/hierarchy1"/>
    <dgm:cxn modelId="{0BE95D25-E9F1-4E93-BDA9-3B2F9A51464C}" type="presParOf" srcId="{61E7FCB7-22DF-484D-98F1-4084EF55DDEB}" destId="{E126ADDD-6A0B-40E5-9107-8AC349D7F008}" srcOrd="1" destOrd="0" presId="urn:microsoft.com/office/officeart/2005/8/layout/hierarchy1"/>
    <dgm:cxn modelId="{FA9061F0-2AA5-4CFC-B74B-B313393DDFB7}" type="presParOf" srcId="{9224F8F6-0C8C-4BF6-B135-9A33B86FC116}" destId="{DD18C32B-135A-4EAA-9103-D067FF5D5165}" srcOrd="4" destOrd="0" presId="urn:microsoft.com/office/officeart/2005/8/layout/hierarchy1"/>
    <dgm:cxn modelId="{C486F798-47FA-4345-B51F-53F4A65B4B63}" type="presParOf" srcId="{9224F8F6-0C8C-4BF6-B135-9A33B86FC116}" destId="{D2570EA9-3EA5-4151-9DC2-A5C4B20B273F}" srcOrd="5" destOrd="0" presId="urn:microsoft.com/office/officeart/2005/8/layout/hierarchy1"/>
    <dgm:cxn modelId="{32ADC500-DC42-4A51-9D4F-23629289E269}" type="presParOf" srcId="{D2570EA9-3EA5-4151-9DC2-A5C4B20B273F}" destId="{5E3759E2-8B13-4E29-AD20-9F08CDD9035E}" srcOrd="0" destOrd="0" presId="urn:microsoft.com/office/officeart/2005/8/layout/hierarchy1"/>
    <dgm:cxn modelId="{04B9C291-60EA-4183-A44B-E0ED1843AF4D}" type="presParOf" srcId="{5E3759E2-8B13-4E29-AD20-9F08CDD9035E}" destId="{1FF0ACFA-33CC-47F5-AAF0-AF7381804DD1}" srcOrd="0" destOrd="0" presId="urn:microsoft.com/office/officeart/2005/8/layout/hierarchy1"/>
    <dgm:cxn modelId="{1C58CA32-A5A6-410D-A3C2-AE889ECB72B8}" type="presParOf" srcId="{5E3759E2-8B13-4E29-AD20-9F08CDD9035E}" destId="{F55DDAB2-F54A-49F7-8A06-2B62D25866BE}" srcOrd="1" destOrd="0" presId="urn:microsoft.com/office/officeart/2005/8/layout/hierarchy1"/>
    <dgm:cxn modelId="{EB0D9F17-337E-470A-B8D1-8699E0719142}" type="presParOf" srcId="{D2570EA9-3EA5-4151-9DC2-A5C4B20B273F}" destId="{4814AAD9-E756-4212-81E3-8F39E605BC5A}" srcOrd="1" destOrd="0" presId="urn:microsoft.com/office/officeart/2005/8/layout/hierarchy1"/>
    <dgm:cxn modelId="{5552B76D-5844-48B7-A7D5-DB29106A7871}" type="presParOf" srcId="{4814AAD9-E756-4212-81E3-8F39E605BC5A}" destId="{DA18C7B1-BE5B-4526-B669-9232C7B8B764}" srcOrd="0" destOrd="0" presId="urn:microsoft.com/office/officeart/2005/8/layout/hierarchy1"/>
    <dgm:cxn modelId="{DAF95253-29B5-4419-B9BC-E8DE51CC9AE6}" type="presParOf" srcId="{4814AAD9-E756-4212-81E3-8F39E605BC5A}" destId="{6C14529A-FDC5-4A5B-860F-E74A4C83E48B}" srcOrd="1" destOrd="0" presId="urn:microsoft.com/office/officeart/2005/8/layout/hierarchy1"/>
    <dgm:cxn modelId="{CB567AA1-7DCB-440A-8207-FA0D2081D4E8}" type="presParOf" srcId="{6C14529A-FDC5-4A5B-860F-E74A4C83E48B}" destId="{CA045648-872A-4541-AB5E-E575A7A97651}" srcOrd="0" destOrd="0" presId="urn:microsoft.com/office/officeart/2005/8/layout/hierarchy1"/>
    <dgm:cxn modelId="{FFD0D9E9-983E-48DA-A92B-9CB281BDF9F5}" type="presParOf" srcId="{CA045648-872A-4541-AB5E-E575A7A97651}" destId="{8C456920-8BB4-4065-9727-C7C2983179B0}" srcOrd="0" destOrd="0" presId="urn:microsoft.com/office/officeart/2005/8/layout/hierarchy1"/>
    <dgm:cxn modelId="{295E26A2-A9D8-4318-8716-FF073F13B605}" type="presParOf" srcId="{CA045648-872A-4541-AB5E-E575A7A97651}" destId="{F9FC38F9-300A-4393-80C2-45D2B350E36D}" srcOrd="1" destOrd="0" presId="urn:microsoft.com/office/officeart/2005/8/layout/hierarchy1"/>
    <dgm:cxn modelId="{AA334CC7-7C7A-42C9-9330-E1B73855FC86}" type="presParOf" srcId="{6C14529A-FDC5-4A5B-860F-E74A4C83E48B}" destId="{C7EA0B53-4581-436A-A8C0-44D0BA232C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8C7B1-BE5B-4526-B669-9232C7B8B764}">
      <dsp:nvSpPr>
        <dsp:cNvPr id="0" name=""/>
        <dsp:cNvSpPr/>
      </dsp:nvSpPr>
      <dsp:spPr>
        <a:xfrm>
          <a:off x="5790492" y="3122729"/>
          <a:ext cx="91440" cy="477671"/>
        </a:xfrm>
        <a:custGeom>
          <a:avLst/>
          <a:gdLst/>
          <a:ahLst/>
          <a:cxnLst/>
          <a:rect l="0" t="0" r="0" b="0"/>
          <a:pathLst>
            <a:path>
              <a:moveTo>
                <a:pt x="52159" y="0"/>
              </a:moveTo>
              <a:lnTo>
                <a:pt x="52159" y="310571"/>
              </a:lnTo>
              <a:lnTo>
                <a:pt x="45720" y="310571"/>
              </a:lnTo>
              <a:lnTo>
                <a:pt x="45720" y="4776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8C32B-135A-4EAA-9103-D067FF5D5165}">
      <dsp:nvSpPr>
        <dsp:cNvPr id="0" name=""/>
        <dsp:cNvSpPr/>
      </dsp:nvSpPr>
      <dsp:spPr>
        <a:xfrm>
          <a:off x="5453988" y="954999"/>
          <a:ext cx="388663" cy="716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100"/>
              </a:lnTo>
              <a:lnTo>
                <a:pt x="388663" y="549100"/>
              </a:lnTo>
              <a:lnTo>
                <a:pt x="388663" y="71620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DE1987-731B-477A-A093-5BDEC6D9A59D}">
      <dsp:nvSpPr>
        <dsp:cNvPr id="0" name=""/>
        <dsp:cNvSpPr/>
      </dsp:nvSpPr>
      <dsp:spPr>
        <a:xfrm>
          <a:off x="3337135" y="2816598"/>
          <a:ext cx="91440" cy="6879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0810"/>
              </a:lnTo>
              <a:lnTo>
                <a:pt x="47253" y="520810"/>
              </a:lnTo>
              <a:lnTo>
                <a:pt x="47253" y="68791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AA02F-5447-4104-8781-F9C5B554D523}">
      <dsp:nvSpPr>
        <dsp:cNvPr id="0" name=""/>
        <dsp:cNvSpPr/>
      </dsp:nvSpPr>
      <dsp:spPr>
        <a:xfrm>
          <a:off x="3382855" y="954999"/>
          <a:ext cx="2071132" cy="716200"/>
        </a:xfrm>
        <a:custGeom>
          <a:avLst/>
          <a:gdLst/>
          <a:ahLst/>
          <a:cxnLst/>
          <a:rect l="0" t="0" r="0" b="0"/>
          <a:pathLst>
            <a:path>
              <a:moveTo>
                <a:pt x="2071132" y="0"/>
              </a:moveTo>
              <a:lnTo>
                <a:pt x="2071132" y="549100"/>
              </a:lnTo>
              <a:lnTo>
                <a:pt x="0" y="549100"/>
              </a:lnTo>
              <a:lnTo>
                <a:pt x="0" y="71620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B42EA9-8C9A-4DD3-B952-052F769B1F26}">
      <dsp:nvSpPr>
        <dsp:cNvPr id="0" name=""/>
        <dsp:cNvSpPr/>
      </dsp:nvSpPr>
      <dsp:spPr>
        <a:xfrm>
          <a:off x="1132519" y="2816598"/>
          <a:ext cx="91440" cy="639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2691"/>
              </a:lnTo>
              <a:lnTo>
                <a:pt x="53818" y="472691"/>
              </a:lnTo>
              <a:lnTo>
                <a:pt x="53818" y="63979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CD136-472F-4E54-8317-7DFACC29B9B1}">
      <dsp:nvSpPr>
        <dsp:cNvPr id="0" name=""/>
        <dsp:cNvSpPr/>
      </dsp:nvSpPr>
      <dsp:spPr>
        <a:xfrm>
          <a:off x="1178239" y="954999"/>
          <a:ext cx="4275748" cy="716200"/>
        </a:xfrm>
        <a:custGeom>
          <a:avLst/>
          <a:gdLst/>
          <a:ahLst/>
          <a:cxnLst/>
          <a:rect l="0" t="0" r="0" b="0"/>
          <a:pathLst>
            <a:path>
              <a:moveTo>
                <a:pt x="4275748" y="0"/>
              </a:moveTo>
              <a:lnTo>
                <a:pt x="4275748" y="549100"/>
              </a:lnTo>
              <a:lnTo>
                <a:pt x="0" y="549100"/>
              </a:lnTo>
              <a:lnTo>
                <a:pt x="0" y="71620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41BD56-B16A-4FDC-B571-F8F07F35DF50}">
      <dsp:nvSpPr>
        <dsp:cNvPr id="0" name=""/>
        <dsp:cNvSpPr/>
      </dsp:nvSpPr>
      <dsp:spPr>
        <a:xfrm>
          <a:off x="4552100" y="-190398"/>
          <a:ext cx="1803776" cy="1145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BF35B-87CF-49E5-A323-01C5196818FB}">
      <dsp:nvSpPr>
        <dsp:cNvPr id="0" name=""/>
        <dsp:cNvSpPr/>
      </dsp:nvSpPr>
      <dsp:spPr>
        <a:xfrm>
          <a:off x="4752519" y="0"/>
          <a:ext cx="1803776" cy="1145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Стоимость внедрения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2 134 тыс.руб</a:t>
          </a:r>
          <a:endParaRPr lang="ru-RU" sz="1800" kern="1200" dirty="0"/>
        </a:p>
      </dsp:txBody>
      <dsp:txXfrm>
        <a:off x="4786067" y="33548"/>
        <a:ext cx="1736680" cy="1078302"/>
      </dsp:txXfrm>
    </dsp:sp>
    <dsp:sp modelId="{EFD37996-6FB2-445D-845F-7DCD6CF09F8B}">
      <dsp:nvSpPr>
        <dsp:cNvPr id="0" name=""/>
        <dsp:cNvSpPr/>
      </dsp:nvSpPr>
      <dsp:spPr>
        <a:xfrm>
          <a:off x="276351" y="1671200"/>
          <a:ext cx="1803776" cy="1145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1B0C8-2B3F-4B41-8197-F49C17340696}">
      <dsp:nvSpPr>
        <dsp:cNvPr id="0" name=""/>
        <dsp:cNvSpPr/>
      </dsp:nvSpPr>
      <dsp:spPr>
        <a:xfrm>
          <a:off x="476771" y="1861598"/>
          <a:ext cx="1803776" cy="1145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Приобретение Secret Disk Enterprise</a:t>
          </a:r>
          <a:endParaRPr lang="ru-RU" sz="1800" kern="1200" dirty="0"/>
        </a:p>
      </dsp:txBody>
      <dsp:txXfrm>
        <a:off x="510319" y="1895146"/>
        <a:ext cx="1736680" cy="1078302"/>
      </dsp:txXfrm>
    </dsp:sp>
    <dsp:sp modelId="{E12C28B7-C9D7-4A35-B0B2-3D54663FBEDA}">
      <dsp:nvSpPr>
        <dsp:cNvPr id="0" name=""/>
        <dsp:cNvSpPr/>
      </dsp:nvSpPr>
      <dsp:spPr>
        <a:xfrm>
          <a:off x="356457" y="3456389"/>
          <a:ext cx="1659763" cy="1151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23BF6-37FA-4A05-83B4-4B7B3F8CCD0D}">
      <dsp:nvSpPr>
        <dsp:cNvPr id="0" name=""/>
        <dsp:cNvSpPr/>
      </dsp:nvSpPr>
      <dsp:spPr>
        <a:xfrm>
          <a:off x="556876" y="3646788"/>
          <a:ext cx="1659763" cy="11519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Лицензия на право использования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18 тыс.руб.</a:t>
          </a:r>
          <a:endParaRPr lang="ru-RU" sz="1600" kern="1200" dirty="0"/>
        </a:p>
      </dsp:txBody>
      <dsp:txXfrm>
        <a:off x="590617" y="3680529"/>
        <a:ext cx="1592281" cy="1084513"/>
      </dsp:txXfrm>
    </dsp:sp>
    <dsp:sp modelId="{EE06EDBF-D0DE-4A04-8A7B-AFA376592199}">
      <dsp:nvSpPr>
        <dsp:cNvPr id="0" name=""/>
        <dsp:cNvSpPr/>
      </dsp:nvSpPr>
      <dsp:spPr>
        <a:xfrm>
          <a:off x="2480967" y="1671200"/>
          <a:ext cx="1803776" cy="1145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53FE7-F19A-4C60-B34E-CF966CA97085}">
      <dsp:nvSpPr>
        <dsp:cNvPr id="0" name=""/>
        <dsp:cNvSpPr/>
      </dsp:nvSpPr>
      <dsp:spPr>
        <a:xfrm>
          <a:off x="2681387" y="1861598"/>
          <a:ext cx="1803776" cy="1145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Приобретение </a:t>
          </a:r>
          <a:r>
            <a:rPr lang="ru-RU" sz="1800" kern="1200" dirty="0" smtClean="0">
              <a:solidFill>
                <a:srgbClr val="212529"/>
              </a:solidFill>
            </a:rPr>
            <a:t>DeviceLock DLP</a:t>
          </a:r>
          <a:endParaRPr lang="ru-RU" sz="1800" kern="1200" dirty="0"/>
        </a:p>
      </dsp:txBody>
      <dsp:txXfrm>
        <a:off x="2714935" y="1895146"/>
        <a:ext cx="1736680" cy="1078302"/>
      </dsp:txXfrm>
    </dsp:sp>
    <dsp:sp modelId="{23EC3608-369F-435E-86C8-FF0601A3D655}">
      <dsp:nvSpPr>
        <dsp:cNvPr id="0" name=""/>
        <dsp:cNvSpPr/>
      </dsp:nvSpPr>
      <dsp:spPr>
        <a:xfrm>
          <a:off x="2414056" y="3504508"/>
          <a:ext cx="1940665" cy="128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4189C-8CB6-4336-937A-B6239774036B}">
      <dsp:nvSpPr>
        <dsp:cNvPr id="0" name=""/>
        <dsp:cNvSpPr/>
      </dsp:nvSpPr>
      <dsp:spPr>
        <a:xfrm>
          <a:off x="2614476" y="3694907"/>
          <a:ext cx="1940665" cy="1289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Стоимость лицензий из расчета 5 000 руб. на одну рабочую станцию 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1 500 тыс.руб.</a:t>
          </a:r>
          <a:endParaRPr lang="ru-RU" sz="1400" kern="1200" dirty="0"/>
        </a:p>
      </dsp:txBody>
      <dsp:txXfrm>
        <a:off x="2652242" y="3732673"/>
        <a:ext cx="1865133" cy="1213888"/>
      </dsp:txXfrm>
    </dsp:sp>
    <dsp:sp modelId="{1FF0ACFA-33CC-47F5-AAF0-AF7381804DD1}">
      <dsp:nvSpPr>
        <dsp:cNvPr id="0" name=""/>
        <dsp:cNvSpPr/>
      </dsp:nvSpPr>
      <dsp:spPr>
        <a:xfrm>
          <a:off x="4685583" y="1671200"/>
          <a:ext cx="2314137" cy="14515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DDAB2-F54A-49F7-8A06-2B62D25866BE}">
      <dsp:nvSpPr>
        <dsp:cNvPr id="0" name=""/>
        <dsp:cNvSpPr/>
      </dsp:nvSpPr>
      <dsp:spPr>
        <a:xfrm>
          <a:off x="4886003" y="1861598"/>
          <a:ext cx="2314137" cy="14515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Приобретение </a:t>
          </a:r>
          <a:r>
            <a:rPr lang="ru-RU" sz="1400" kern="1200" dirty="0" smtClean="0"/>
            <a:t>системы хранения паролей, обеспечивающей статичное подключение работников правительства области к системе</a:t>
          </a:r>
          <a:br>
            <a:rPr lang="ru-RU" sz="1400" kern="1200" dirty="0" smtClean="0"/>
          </a:br>
          <a:r>
            <a:rPr lang="ru-RU" sz="1400" kern="1200" dirty="0" smtClean="0"/>
            <a:t> </a:t>
          </a:r>
          <a:endParaRPr lang="ru-RU" sz="1400" kern="1200" dirty="0"/>
        </a:p>
      </dsp:txBody>
      <dsp:txXfrm>
        <a:off x="4928517" y="1904112"/>
        <a:ext cx="2229109" cy="1366500"/>
      </dsp:txXfrm>
    </dsp:sp>
    <dsp:sp modelId="{8C456920-8BB4-4065-9727-C7C2983179B0}">
      <dsp:nvSpPr>
        <dsp:cNvPr id="0" name=""/>
        <dsp:cNvSpPr/>
      </dsp:nvSpPr>
      <dsp:spPr>
        <a:xfrm>
          <a:off x="4934324" y="3600400"/>
          <a:ext cx="1803776" cy="1145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C38F9-300A-4393-80C2-45D2B350E36D}">
      <dsp:nvSpPr>
        <dsp:cNvPr id="0" name=""/>
        <dsp:cNvSpPr/>
      </dsp:nvSpPr>
      <dsp:spPr>
        <a:xfrm>
          <a:off x="5134743" y="3790799"/>
          <a:ext cx="1803776" cy="1145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Стоимость защиты сотрудников из расчета 2 000 руб. на сотрудника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616 тыс.руб.</a:t>
          </a:r>
          <a:endParaRPr lang="ru-RU" sz="1300" kern="1200" dirty="0"/>
        </a:p>
      </dsp:txBody>
      <dsp:txXfrm>
        <a:off x="5168291" y="3824347"/>
        <a:ext cx="1736680" cy="1078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96827-83CC-483B-8255-AF9F08EC41D5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EAFC9-F7C5-4928-92F3-C43BF89F4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99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7240" y="2276872"/>
            <a:ext cx="7543800" cy="109497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+mn-lt"/>
              </a:rPr>
              <a:t>РЕШЕНИЕ КЕЙСА ИНФОБЕЗ</a:t>
            </a:r>
            <a:endParaRPr lang="ru-RU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КОМАНДА ИБЭШНИКИ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88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2861291" y="1323918"/>
            <a:ext cx="3312368" cy="1368152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436096" y="3594961"/>
            <a:ext cx="3312368" cy="1368152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 Disk Enterprise</a:t>
            </a:r>
          </a:p>
          <a:p>
            <a:pPr algn="ctr"/>
            <a:endParaRPr lang="ru-RU" dirty="0"/>
          </a:p>
        </p:txBody>
      </p:sp>
      <p:cxnSp>
        <p:nvCxnSpPr>
          <p:cNvPr id="19" name="Прямая соединительная линия 18"/>
          <p:cNvCxnSpPr>
            <a:stCxn id="7" idx="2"/>
          </p:cNvCxnSpPr>
          <p:nvPr/>
        </p:nvCxnSpPr>
        <p:spPr>
          <a:xfrm>
            <a:off x="4517475" y="2692070"/>
            <a:ext cx="0" cy="313234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341011" y="3574168"/>
            <a:ext cx="3312368" cy="1368152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932707" y="5140342"/>
            <a:ext cx="3312368" cy="1368152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Система хранения </a:t>
            </a:r>
            <a:r>
              <a:rPr lang="ru-RU" dirty="0"/>
              <a:t>паролей, обеспечивающей статичное подключение работников правительства области к системе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2861291" y="1269330"/>
            <a:ext cx="3312368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ru-RU" dirty="0" smtClean="0">
                <a:solidFill>
                  <a:prstClr val="white"/>
                </a:solidFill>
              </a:rPr>
              <a:t>Централизация </a:t>
            </a:r>
            <a:r>
              <a:rPr lang="ru-RU" dirty="0">
                <a:solidFill>
                  <a:prstClr val="white"/>
                </a:solidFill>
              </a:rPr>
              <a:t>управления защищенными ресурсами информационных систем в органах</a:t>
            </a:r>
          </a:p>
          <a:p>
            <a:pPr lvl="0" algn="ctr"/>
            <a:r>
              <a:rPr lang="ru-RU" dirty="0">
                <a:solidFill>
                  <a:prstClr val="white"/>
                </a:solidFill>
              </a:rPr>
              <a:t>исполнительной власти</a:t>
            </a: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061682" y="3909705"/>
            <a:ext cx="187102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DeviceLock DLP</a:t>
            </a:r>
          </a:p>
        </p:txBody>
      </p:sp>
      <p:sp>
        <p:nvSpPr>
          <p:cNvPr id="1024" name="Прямоугольник 1023"/>
          <p:cNvSpPr/>
          <p:nvPr/>
        </p:nvSpPr>
        <p:spPr>
          <a:xfrm>
            <a:off x="938923" y="620688"/>
            <a:ext cx="72955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rgbClr val="424456"/>
                </a:solidFill>
                <a:ea typeface="+mj-ea"/>
                <a:cs typeface="+mj-cs"/>
              </a:rPr>
              <a:t>Концепция решения проблематики кейса </a:t>
            </a:r>
            <a:endParaRPr lang="ru-RU" dirty="0"/>
          </a:p>
        </p:txBody>
      </p:sp>
      <p:cxnSp>
        <p:nvCxnSpPr>
          <p:cNvPr id="1034" name="Скругленная соединительная линия 1033"/>
          <p:cNvCxnSpPr>
            <a:stCxn id="7" idx="2"/>
            <a:endCxn id="9" idx="0"/>
          </p:cNvCxnSpPr>
          <p:nvPr/>
        </p:nvCxnSpPr>
        <p:spPr>
          <a:xfrm rot="16200000" flipH="1">
            <a:off x="5353432" y="1856112"/>
            <a:ext cx="902891" cy="2574805"/>
          </a:xfrm>
          <a:prstGeom prst="curvedConnector3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кругленная соединительная линия 43"/>
          <p:cNvCxnSpPr>
            <a:stCxn id="11" idx="0"/>
            <a:endCxn id="7" idx="2"/>
          </p:cNvCxnSpPr>
          <p:nvPr/>
        </p:nvCxnSpPr>
        <p:spPr>
          <a:xfrm rot="5400000" flipH="1" flipV="1">
            <a:off x="2816286" y="1872979"/>
            <a:ext cx="882098" cy="252028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9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476672"/>
            <a:ext cx="8085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2"/>
                </a:solidFill>
              </a:rPr>
              <a:t>Схема работы протокола , управляющего менеджментом паролей</a:t>
            </a:r>
            <a:endParaRPr lang="ru-RU" sz="2000" dirty="0">
              <a:solidFill>
                <a:schemeClr val="tx2"/>
              </a:solidFill>
            </a:endParaRP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23676"/>
            <a:ext cx="7902849" cy="593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26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3245"/>
            <a:ext cx="9156599" cy="5155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505288"/>
            <a:ext cx="6902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tx2"/>
                </a:solidFill>
              </a:rPr>
              <a:t>Система</a:t>
            </a:r>
            <a:r>
              <a:rPr lang="ru-RU" sz="2000" dirty="0" smtClean="0">
                <a:solidFill>
                  <a:schemeClr val="tx2"/>
                </a:solidFill>
              </a:rPr>
              <a:t> реагирования на неправильный ввод пароля.</a:t>
            </a:r>
            <a:endParaRPr lang="ru-RU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46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68" y="2022674"/>
            <a:ext cx="7740763" cy="483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11560" y="764704"/>
            <a:ext cx="75438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latin typeface="+mn-lt"/>
              </a:rPr>
              <a:t>Решение задачи </a:t>
            </a:r>
            <a:r>
              <a:rPr lang="ru-RU" sz="2800" dirty="0" smtClean="0">
                <a:latin typeface="+mn-lt"/>
              </a:rPr>
              <a:t>единой </a:t>
            </a:r>
            <a:r>
              <a:rPr lang="ru-RU" sz="2800" dirty="0">
                <a:latin typeface="+mn-lt"/>
              </a:rPr>
              <a:t>системы администрирования средств криптографической защиты </a:t>
            </a:r>
            <a:r>
              <a:rPr lang="ru-RU" sz="2800" dirty="0" smtClean="0">
                <a:latin typeface="+mn-lt"/>
              </a:rPr>
              <a:t>информации</a:t>
            </a:r>
            <a:endParaRPr lang="ru-RU" sz="28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328" y="1788206"/>
            <a:ext cx="247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Secret Disk Enterprise</a:t>
            </a:r>
          </a:p>
        </p:txBody>
      </p:sp>
    </p:spTree>
    <p:extLst>
      <p:ext uri="{BB962C8B-B14F-4D97-AF65-F5344CB8AC3E}">
        <p14:creationId xmlns:p14="http://schemas.microsoft.com/office/powerpoint/2010/main" val="189973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63146"/>
            <a:ext cx="6805257" cy="525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899592" y="332656"/>
            <a:ext cx="7543800" cy="127444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latin typeface="+mn-lt"/>
              </a:rPr>
              <a:t>Решение задачи единой системы выявления инцидентов информационной безопасности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5496" y="1412776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212529"/>
                </a:solidFill>
              </a:rPr>
              <a:t>DeviceLock DLP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40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16024" y="456712"/>
            <a:ext cx="5832648" cy="868096"/>
          </a:xfrm>
        </p:spPr>
        <p:txBody>
          <a:bodyPr>
            <a:noAutofit/>
          </a:bodyPr>
          <a:lstStyle/>
          <a:p>
            <a:pPr algn="ctr"/>
            <a:r>
              <a:rPr lang="ru-RU" sz="2700" dirty="0" smtClean="0">
                <a:latin typeface="+mn-lt"/>
              </a:rPr>
              <a:t>Реализация </a:t>
            </a:r>
            <a:r>
              <a:rPr lang="ru-RU" sz="2700" dirty="0" smtClean="0">
                <a:latin typeface="+mn-lt"/>
              </a:rPr>
              <a:t>решения в рамках КГ НИЦ</a:t>
            </a:r>
            <a:endParaRPr lang="ru-RU" sz="2700" dirty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212976"/>
            <a:ext cx="1907704" cy="1669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0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000" dirty="0">
                <a:solidFill>
                  <a:prstClr val="black"/>
                </a:solidFill>
              </a:rPr>
              <a:t>Сроки.</a:t>
            </a:r>
          </a:p>
          <a:p>
            <a:pPr marL="109728" lvl="0">
              <a:spcBef>
                <a:spcPts val="300"/>
              </a:spcBef>
              <a:buClr>
                <a:srgbClr val="A04DA3"/>
              </a:buClr>
            </a:pPr>
            <a:r>
              <a:rPr lang="ru-RU" sz="2000" dirty="0">
                <a:solidFill>
                  <a:prstClr val="black"/>
                </a:solidFill>
              </a:rPr>
              <a:t>Внедрение происходит в </a:t>
            </a:r>
            <a:r>
              <a:rPr lang="ru-RU" sz="2000" dirty="0" smtClean="0">
                <a:solidFill>
                  <a:prstClr val="black"/>
                </a:solidFill>
              </a:rPr>
              <a:t>течение месяца. 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1340768"/>
            <a:ext cx="5400600" cy="1238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0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dirty="0">
                <a:solidFill>
                  <a:prstClr val="black"/>
                </a:solidFill>
                <a:sym typeface="Symbol"/>
              </a:rPr>
              <a:t>Порядок внедрения. </a:t>
            </a:r>
          </a:p>
          <a:p>
            <a:pPr marL="109728">
              <a:spcBef>
                <a:spcPts val="300"/>
              </a:spcBef>
              <a:buClr>
                <a:srgbClr val="A04DA3"/>
              </a:buClr>
            </a:pPr>
            <a:r>
              <a:rPr lang="ru-RU" dirty="0">
                <a:solidFill>
                  <a:prstClr val="black"/>
                </a:solidFill>
                <a:sym typeface="Symbol"/>
              </a:rPr>
              <a:t>В первую очередь следует </a:t>
            </a:r>
            <a:r>
              <a:rPr lang="ru-RU" dirty="0" smtClean="0">
                <a:solidFill>
                  <a:prstClr val="black"/>
                </a:solidFill>
                <a:sym typeface="Symbol"/>
              </a:rPr>
              <a:t>внедрить систему менеджмента паролей. Затем </a:t>
            </a:r>
            <a:r>
              <a:rPr lang="en-US" dirty="0">
                <a:solidFill>
                  <a:prstClr val="black"/>
                </a:solidFill>
                <a:sym typeface="Symbol"/>
              </a:rPr>
              <a:t>Secret Disk 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Enterprise</a:t>
            </a:r>
            <a:r>
              <a:rPr lang="ru-RU" dirty="0">
                <a:solidFill>
                  <a:prstClr val="black"/>
                </a:solidFill>
                <a:sym typeface="Symbol"/>
              </a:rPr>
              <a:t> </a:t>
            </a:r>
            <a:r>
              <a:rPr lang="ru-RU" dirty="0" smtClean="0">
                <a:solidFill>
                  <a:prstClr val="black"/>
                </a:solidFill>
                <a:sym typeface="Symbol"/>
              </a:rPr>
              <a:t>и </a:t>
            </a:r>
            <a:r>
              <a:rPr lang="ru-RU" dirty="0">
                <a:solidFill>
                  <a:srgbClr val="212529"/>
                </a:solidFill>
              </a:rPr>
              <a:t>DeviceLock </a:t>
            </a:r>
            <a:r>
              <a:rPr lang="ru-RU" dirty="0" smtClean="0">
                <a:solidFill>
                  <a:srgbClr val="212529"/>
                </a:solidFill>
              </a:rPr>
              <a:t>DLP</a:t>
            </a:r>
            <a:r>
              <a:rPr lang="ru-RU" dirty="0" smtClean="0"/>
              <a:t>.</a:t>
            </a:r>
            <a:r>
              <a:rPr lang="ru-RU" dirty="0" smtClean="0">
                <a:solidFill>
                  <a:prstClr val="black"/>
                </a:solidFill>
                <a:sym typeface="Symbol"/>
              </a:rPr>
              <a:t> </a:t>
            </a:r>
            <a:endParaRPr lang="ru-RU" sz="2000" dirty="0">
              <a:solidFill>
                <a:prstClr val="black"/>
              </a:solidFill>
            </a:endParaRPr>
          </a:p>
        </p:txBody>
      </p:sp>
      <p:graphicFrame>
        <p:nvGraphicFramePr>
          <p:cNvPr id="13" name="Схема 12"/>
          <p:cNvGraphicFramePr/>
          <p:nvPr>
            <p:extLst>
              <p:ext uri="{D42A27DB-BD31-4B8C-83A1-F6EECF244321}">
                <p14:modId xmlns:p14="http://schemas.microsoft.com/office/powerpoint/2010/main" val="1979861006"/>
              </p:ext>
            </p:extLst>
          </p:nvPr>
        </p:nvGraphicFramePr>
        <p:xfrm>
          <a:off x="1835696" y="1628800"/>
          <a:ext cx="7476492" cy="49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0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68560" y="141294"/>
            <a:ext cx="4320480" cy="1066800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+mn-lt"/>
              </a:rPr>
              <a:t>Команда Ибэшники</a:t>
            </a:r>
            <a:endParaRPr lang="ru-RU" sz="2800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674694"/>
            <a:ext cx="1944216" cy="19442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45024"/>
            <a:ext cx="2126516" cy="20342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4" name="Picture 6" descr="Young Man with Tie - Free people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328" y="3600018"/>
            <a:ext cx="2124236" cy="21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Человек с галстуком | Бесплатно значок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436" y="3609020"/>
            <a:ext cx="2016224" cy="207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367" b="38631"/>
          <a:stretch/>
        </p:blipFill>
        <p:spPr bwMode="auto">
          <a:xfrm>
            <a:off x="7020272" y="3645024"/>
            <a:ext cx="2004599" cy="20342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743546" y="2708920"/>
            <a:ext cx="17700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212529"/>
                </a:solidFill>
              </a:rPr>
              <a:t>Кураева Дарья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капитан</a:t>
            </a:r>
            <a:endParaRPr lang="ru-RU" dirty="0" smtClean="0">
              <a:solidFill>
                <a:srgbClr val="212529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396441" y="5805264"/>
            <a:ext cx="1252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solidFill>
                  <a:srgbClr val="212529"/>
                </a:solidFill>
              </a:rPr>
              <a:t>Джура Инна</a:t>
            </a:r>
            <a:br>
              <a:rPr lang="ru-RU" sz="1400" dirty="0" smtClean="0">
                <a:solidFill>
                  <a:srgbClr val="212529"/>
                </a:solidFill>
              </a:rPr>
            </a:br>
            <a:r>
              <a:rPr lang="ru-RU" sz="1400" dirty="0" smtClean="0">
                <a:solidFill>
                  <a:srgbClr val="212529"/>
                </a:solidFill>
              </a:rPr>
              <a:t>презентация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612539" y="5804088"/>
            <a:ext cx="24140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solidFill>
                  <a:srgbClr val="212529"/>
                </a:solidFill>
              </a:rPr>
              <a:t>Болдинов Дмитрий</a:t>
            </a:r>
          </a:p>
          <a:p>
            <a:pPr algn="ctr"/>
            <a:r>
              <a:rPr lang="ru-RU" sz="1400" dirty="0">
                <a:solidFill>
                  <a:srgbClr val="212529"/>
                </a:solidFill>
              </a:rPr>
              <a:t>р</a:t>
            </a:r>
            <a:r>
              <a:rPr lang="ru-RU" sz="1400" dirty="0" smtClean="0">
                <a:solidFill>
                  <a:srgbClr val="212529"/>
                </a:solidFill>
              </a:rPr>
              <a:t>азработка динамичной системы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277252" y="5804088"/>
            <a:ext cx="25783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solidFill>
                  <a:srgbClr val="212529"/>
                </a:solidFill>
              </a:rPr>
              <a:t>Кириллов Александр</a:t>
            </a:r>
          </a:p>
          <a:p>
            <a:pPr algn="ctr"/>
            <a:r>
              <a:rPr lang="ru-RU" sz="1400" dirty="0" smtClean="0">
                <a:solidFill>
                  <a:srgbClr val="212529"/>
                </a:solidFill>
              </a:rPr>
              <a:t>разработка статичной  системы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5015" y="5805264"/>
            <a:ext cx="2395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solidFill>
                  <a:srgbClr val="212529"/>
                </a:solidFill>
              </a:rPr>
              <a:t>Земцовская Екатерина</a:t>
            </a:r>
          </a:p>
          <a:p>
            <a:pPr algn="ctr"/>
            <a:r>
              <a:rPr lang="ru-RU" sz="1400" dirty="0">
                <a:solidFill>
                  <a:srgbClr val="212529"/>
                </a:solidFill>
              </a:rPr>
              <a:t>д</a:t>
            </a:r>
            <a:r>
              <a:rPr lang="ru-RU" sz="1400" dirty="0" smtClean="0">
                <a:solidFill>
                  <a:srgbClr val="212529"/>
                </a:solidFill>
              </a:rPr>
              <a:t>оклад </a:t>
            </a:r>
          </a:p>
        </p:txBody>
      </p:sp>
    </p:spTree>
    <p:extLst>
      <p:ext uri="{BB962C8B-B14F-4D97-AF65-F5344CB8AC3E}">
        <p14:creationId xmlns:p14="http://schemas.microsoft.com/office/powerpoint/2010/main" val="305615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1483</TotalTime>
  <Words>188</Words>
  <Application>Microsoft Office PowerPoint</Application>
  <PresentationFormat>Экран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Городская</vt:lpstr>
      <vt:lpstr>РЕШЕНИЕ КЕЙСА ИНФОБЕЗ</vt:lpstr>
      <vt:lpstr>Презентация PowerPoint</vt:lpstr>
      <vt:lpstr>Презентация PowerPoint</vt:lpstr>
      <vt:lpstr>Презентация PowerPoint</vt:lpstr>
      <vt:lpstr>Решение задачи единой системы администрирования средств криптографической защиты информации</vt:lpstr>
      <vt:lpstr>Решение задачи единой системы выявления инцидентов информационной безопасности</vt:lpstr>
      <vt:lpstr>Реализация решения в рамках КГ НИЦ</vt:lpstr>
      <vt:lpstr>Команда Ибэшники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КЕЙСА ИНФОБЕЗ</dc:title>
  <dc:creator>Acer</dc:creator>
  <cp:lastModifiedBy>Acer</cp:lastModifiedBy>
  <cp:revision>77</cp:revision>
  <dcterms:created xsi:type="dcterms:W3CDTF">2020-11-13T18:55:48Z</dcterms:created>
  <dcterms:modified xsi:type="dcterms:W3CDTF">2020-11-15T04:45:00Z</dcterms:modified>
  <cp:contentStatus/>
</cp:coreProperties>
</file>