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32" d="100"/>
          <a:sy n="32" d="100"/>
        </p:scale>
        <p:origin x="55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F806-C2B6-4540-A49F-81702FA3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9DED-AD02-464C-A281-2FCC3B36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1CC61-0C8E-428E-ACE9-94B5446A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D94E-50D5-464A-A97C-A727F5A4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7CA2-7083-49C4-B0D7-7F85A65D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14BA-8550-4919-8A89-08C4AD7D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AF7E-9248-4517-875B-8373A88F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6FF0-E11C-409C-8493-3FCCBA81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754F-E8B1-4584-BBF3-FFF4A9DD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C3D2-8353-449B-BBE2-FE07A86B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53D55-B28D-4A45-854F-4F985DFC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F1DD8-E25F-4A40-8B8D-B7EA4BB9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A8C0-F816-40DD-AA75-6C4FA403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88A4-06DA-4B2B-AE8B-DDB2620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9B3D-3208-4254-9A6A-6E6D77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A809-D1B1-436A-B99F-2850FB3E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13FC-CB0F-478A-8630-DBD5C2B2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7A26-90F5-4159-A369-E2A263C8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B7CB-6ED1-4C23-BFBB-C030840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364A-7A93-460E-8ACF-58E039A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C5C8-802F-4296-9E0A-EA961204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8386-96CA-4901-A022-4014BB4B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C8CA-1CF9-4A4A-9E36-47BC39F9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0A51-DCF9-4F35-8473-264130EE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9B26-53FE-4ED7-A3C8-2BB0E60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83B9-5E44-4E3D-880A-489D1D30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AAD4-AB9B-4718-8588-53C53CEDD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A22D3-1830-44A6-8B13-52762363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140E-5A73-464F-83BA-DE1E530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9D13-3AAF-453C-B929-35B2D614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8668-1078-486D-913D-E17B1992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1FAC-5D29-4821-A4C3-16FAC251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0962-8DB8-44EE-9D5B-5C6AD60E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603D-D9B7-4054-B298-F11FBDCDA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C638-C246-4EC0-8A3C-7BEBF2D2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6B7C-5C27-4EC9-B236-83C12EB42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52D36-800D-416F-BD56-17A159D1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0483-7F83-4405-ABC1-6BA9FA60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D550A-531F-449D-84F9-B4386A47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2DF0-0BB6-4DDB-A193-D07276E0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72FE4-DA12-48E4-812C-43687FC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2650B-9D43-4702-80D8-42B9D8FC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B0B7-5DF7-4138-BB2B-9279DE86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1AC8C-87C8-448B-9C13-40D950C9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00E7C-0B3C-4E43-86CE-56F10C9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C57B-EDBD-413B-BFCE-57E509A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92E8-CB91-4588-A409-DEFF8C82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210C-1111-49C1-8AFA-6CBE6EB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543-08A1-4FBA-B295-5EB1A72C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AE6D-1C19-42A8-A481-6B0F8683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2790-8139-4D23-AD00-DF2090E7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1C06E-C6A2-4AF0-9F5F-D85E7A3A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553-E7A8-4F30-A082-E127BC42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749A2-DA62-4952-87BB-B6F4D230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809C-BEDA-41B3-A81A-94DED13A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F7C4-2B7F-4061-9280-A63AC7CF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5757-D655-4780-B822-245759D3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BF710-C9AF-4717-8A0D-A24147E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253EE-47C7-4A0D-AA8B-7630BAC3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C02DC-9A75-48E9-B514-331219AF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30B8-E65F-4678-B0F4-A1D3F7B11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D2EA-ECB1-4E7D-BF7F-9387BEDD596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0920-F692-48C2-A57A-19904D05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CDAA-67AA-410A-9E81-F9D0C74E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B5C2-22E4-45D7-8B0A-CB3C97DE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6E50E-0788-41B9-ABF6-A564F4BD9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82" y="0"/>
            <a:ext cx="906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7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9B53B-CC1C-44F2-AA0C-E5C0205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8" y="0"/>
            <a:ext cx="923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350F-7564-4149-B9DD-80197FD2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1" y="0"/>
            <a:ext cx="11125437" cy="65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243A9-6474-443C-8BDA-5FC7F848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68" y="0"/>
            <a:ext cx="7536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2EBEF-8A74-4D35-A2DF-79D35A03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82" y="0"/>
            <a:ext cx="906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C0827-7504-408F-A18F-01BC2F97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82" y="0"/>
            <a:ext cx="906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2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3F063-870A-4AD4-93E0-FBC3639A1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68" y="0"/>
            <a:ext cx="7536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7F343-8749-4BB3-8B7A-78A21C68C4E9}"/>
              </a:ext>
            </a:extLst>
          </p:cNvPr>
          <p:cNvSpPr txBox="1"/>
          <p:nvPr/>
        </p:nvSpPr>
        <p:spPr>
          <a:xfrm>
            <a:off x="2743200" y="1438507"/>
            <a:ext cx="767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Prediction results</a:t>
            </a:r>
          </a:p>
          <a:p>
            <a:r>
              <a:rPr lang="en-US" sz="4800" dirty="0"/>
              <a:t>Model=</a:t>
            </a:r>
            <a:r>
              <a:rPr lang="en-US" sz="4800" dirty="0" err="1"/>
              <a:t>brnn</a:t>
            </a:r>
            <a:r>
              <a:rPr lang="en-US" sz="4800" dirty="0"/>
              <a:t>, # of neurons=14</a:t>
            </a:r>
          </a:p>
        </p:txBody>
      </p:sp>
    </p:spTree>
    <p:extLst>
      <p:ext uri="{BB962C8B-B14F-4D97-AF65-F5344CB8AC3E}">
        <p14:creationId xmlns:p14="http://schemas.microsoft.com/office/powerpoint/2010/main" val="160699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EF3C5-5F49-47C3-9C10-7029746DB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68" y="0"/>
            <a:ext cx="7536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5B03B-AD99-41B0-810F-28F3004E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8" y="0"/>
            <a:ext cx="923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02592-757E-4D7B-A83E-5D9E489D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87" y="0"/>
            <a:ext cx="7613468" cy="69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Inna S-K</dc:creator>
  <cp:lastModifiedBy>Inna S-K</cp:lastModifiedBy>
  <cp:revision>1</cp:revision>
  <dcterms:created xsi:type="dcterms:W3CDTF">2018-08-06T16:47:09Z</dcterms:created>
  <dcterms:modified xsi:type="dcterms:W3CDTF">2018-08-06T16:52:29Z</dcterms:modified>
</cp:coreProperties>
</file>