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36625-F6C1-41AD-9F51-F00446B38D6F}" type="datetimeFigureOut">
              <a:rPr lang="pt-BR" smtClean="0"/>
              <a:t>21/03/2017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EF055-9960-4DDA-8F0D-27964E3990C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5A61-2D97-4873-831E-D63ED70E0C63}" type="datetimeFigureOut">
              <a:rPr lang="pt-BR" smtClean="0"/>
              <a:t>21/03/2017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E3BB-2BB5-4C23-AB3A-EA1B1373E4E5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5A61-2D97-4873-831E-D63ED70E0C63}" type="datetimeFigureOut">
              <a:rPr lang="pt-BR" smtClean="0"/>
              <a:t>21/03/2017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E3BB-2BB5-4C23-AB3A-EA1B1373E4E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5A61-2D97-4873-831E-D63ED70E0C63}" type="datetimeFigureOut">
              <a:rPr lang="pt-BR" smtClean="0"/>
              <a:t>21/03/2017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E3BB-2BB5-4C23-AB3A-EA1B1373E4E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5A61-2D97-4873-831E-D63ED70E0C63}" type="datetimeFigureOut">
              <a:rPr lang="pt-BR" smtClean="0"/>
              <a:t>21/03/2017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E3BB-2BB5-4C23-AB3A-EA1B1373E4E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5A61-2D97-4873-831E-D63ED70E0C63}" type="datetimeFigureOut">
              <a:rPr lang="pt-BR" smtClean="0"/>
              <a:t>21/03/2017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E3BB-2BB5-4C23-AB3A-EA1B1373E4E5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5A61-2D97-4873-831E-D63ED70E0C63}" type="datetimeFigureOut">
              <a:rPr lang="pt-BR" smtClean="0"/>
              <a:t>21/03/2017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E3BB-2BB5-4C23-AB3A-EA1B1373E4E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5A61-2D97-4873-831E-D63ED70E0C63}" type="datetimeFigureOut">
              <a:rPr lang="pt-BR" smtClean="0"/>
              <a:t>21/03/2017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E3BB-2BB5-4C23-AB3A-EA1B1373E4E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5A61-2D97-4873-831E-D63ED70E0C63}" type="datetimeFigureOut">
              <a:rPr lang="pt-BR" smtClean="0"/>
              <a:t>21/03/2017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E3BB-2BB5-4C23-AB3A-EA1B1373E4E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5A61-2D97-4873-831E-D63ED70E0C63}" type="datetimeFigureOut">
              <a:rPr lang="pt-BR" smtClean="0"/>
              <a:t>21/03/2017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E3BB-2BB5-4C23-AB3A-EA1B1373E4E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5A61-2D97-4873-831E-D63ED70E0C63}" type="datetimeFigureOut">
              <a:rPr lang="pt-BR" smtClean="0"/>
              <a:t>21/03/2017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E3BB-2BB5-4C23-AB3A-EA1B1373E4E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5A61-2D97-4873-831E-D63ED70E0C63}" type="datetimeFigureOut">
              <a:rPr lang="pt-BR" smtClean="0"/>
              <a:t>21/03/2017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35CE3BB-2BB5-4C23-AB3A-EA1B1373E4E5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E315A61-2D97-4873-831E-D63ED70E0C63}" type="datetimeFigureOut">
              <a:rPr lang="pt-BR" smtClean="0"/>
              <a:t>21/03/2017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5CE3BB-2BB5-4C23-AB3A-EA1B1373E4E5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2705472"/>
          </a:xfrm>
        </p:spPr>
        <p:txBody>
          <a:bodyPr/>
          <a:lstStyle/>
          <a:p>
            <a:pPr algn="ctr"/>
            <a:r>
              <a:rPr lang="pt-BR" dirty="0" smtClean="0"/>
              <a:t>Help pet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0"/>
            <a:ext cx="7854696" cy="4981136"/>
          </a:xfrm>
        </p:spPr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772816"/>
            <a:ext cx="40386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593044"/>
            <a:ext cx="3672408" cy="309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3573016"/>
            <a:ext cx="38862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467544" y="701824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Funcionalidade principal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Funcionalidade principal</a:t>
            </a:r>
            <a:endParaRPr lang="pt-BR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638425" y="1844824"/>
            <a:ext cx="386715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5071070"/>
            <a:ext cx="27241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5013176"/>
            <a:ext cx="27813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759696"/>
          </a:xfrm>
        </p:spPr>
        <p:txBody>
          <a:bodyPr/>
          <a:lstStyle/>
          <a:p>
            <a:r>
              <a:rPr lang="pt-BR" dirty="0" smtClean="0"/>
              <a:t>Diminuir a população de animais de rua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Tornar simples a adoção de animais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903712"/>
          </a:xfrm>
        </p:spPr>
        <p:txBody>
          <a:bodyPr/>
          <a:lstStyle/>
          <a:p>
            <a:r>
              <a:rPr lang="pt-BR" dirty="0" smtClean="0"/>
              <a:t>Ruas limpas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Diminuição de doenças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Controle de animais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itchFamily="34" charset="0"/>
              <a:buChar char="•"/>
            </a:pPr>
            <a:r>
              <a:rPr lang="pt-BR" dirty="0" smtClean="0"/>
              <a:t>Funcionais</a:t>
            </a:r>
            <a:endParaRPr lang="pt-BR" dirty="0" smtClean="0"/>
          </a:p>
          <a:p>
            <a:pPr marL="880110" lvl="1" indent="-514350">
              <a:buFont typeface="Arial" pitchFamily="34" charset="0"/>
              <a:buChar char="•"/>
            </a:pPr>
            <a:r>
              <a:rPr lang="pt-BR" dirty="0" smtClean="0"/>
              <a:t>Adotar  animal</a:t>
            </a:r>
          </a:p>
          <a:p>
            <a:pPr marL="880110" lvl="1" indent="-514350">
              <a:buFont typeface="Arial" pitchFamily="34" charset="0"/>
              <a:buChar char="•"/>
            </a:pPr>
            <a:r>
              <a:rPr lang="pt-BR" dirty="0" smtClean="0"/>
              <a:t>Cadastrar  instituição</a:t>
            </a:r>
          </a:p>
          <a:p>
            <a:pPr marL="880110" lvl="1" indent="-514350">
              <a:buFont typeface="Arial" pitchFamily="34" charset="0"/>
              <a:buChar char="•"/>
            </a:pPr>
            <a:r>
              <a:rPr lang="pt-BR" dirty="0" smtClean="0"/>
              <a:t>Inserir  animal</a:t>
            </a:r>
          </a:p>
          <a:p>
            <a:pPr marL="880110" lvl="1" indent="-514350">
              <a:buFont typeface="Arial" pitchFamily="34" charset="0"/>
              <a:buChar char="•"/>
            </a:pPr>
            <a:r>
              <a:rPr lang="pt-BR" dirty="0" smtClean="0"/>
              <a:t>Remover  animal</a:t>
            </a:r>
          </a:p>
          <a:p>
            <a:pPr marL="880110" lvl="1" indent="-514350">
              <a:buFont typeface="Arial" pitchFamily="34" charset="0"/>
              <a:buChar char="•"/>
            </a:pPr>
            <a:r>
              <a:rPr lang="pt-BR" dirty="0" smtClean="0"/>
              <a:t>Procurar  instituições</a:t>
            </a:r>
          </a:p>
          <a:p>
            <a:pPr marL="880110" lvl="1" indent="-514350">
              <a:buFont typeface="Arial" pitchFamily="34" charset="0"/>
              <a:buChar char="•"/>
            </a:pPr>
            <a:r>
              <a:rPr lang="pt-BR" dirty="0" smtClean="0"/>
              <a:t>Fazer  </a:t>
            </a:r>
            <a:r>
              <a:rPr lang="pt-BR" dirty="0" err="1" smtClean="0"/>
              <a:t>login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funcionais</a:t>
            </a:r>
            <a:endParaRPr lang="pt-BR" dirty="0" smtClean="0"/>
          </a:p>
          <a:p>
            <a:pPr lvl="1"/>
            <a:r>
              <a:rPr lang="pt-BR" dirty="0" smtClean="0"/>
              <a:t>Aplicação para </a:t>
            </a:r>
            <a:r>
              <a:rPr lang="pt-BR" dirty="0" err="1" smtClean="0"/>
              <a:t>android</a:t>
            </a:r>
            <a:endParaRPr lang="pt-BR" dirty="0" smtClean="0"/>
          </a:p>
          <a:p>
            <a:pPr lvl="1"/>
            <a:r>
              <a:rPr lang="pt-BR" dirty="0" smtClean="0"/>
              <a:t>Uso gratuito</a:t>
            </a:r>
          </a:p>
          <a:p>
            <a:pPr lvl="1"/>
            <a:r>
              <a:rPr lang="pt-BR" dirty="0" smtClean="0"/>
              <a:t>Espaço para propagandas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58316"/>
            <a:ext cx="6408712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7540" y="404664"/>
            <a:ext cx="8229600" cy="1143000"/>
          </a:xfrm>
        </p:spPr>
        <p:txBody>
          <a:bodyPr/>
          <a:lstStyle/>
          <a:p>
            <a:r>
              <a:rPr lang="pt-BR" dirty="0" smtClean="0"/>
              <a:t>Diagrama de caso de uso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/>
          <a:p>
            <a:r>
              <a:rPr lang="pt-BR" dirty="0" smtClean="0"/>
              <a:t>Diagrama de Sequencia</a:t>
            </a:r>
            <a:endParaRPr lang="pt-BR" dirty="0"/>
          </a:p>
        </p:txBody>
      </p:sp>
      <p:pic>
        <p:nvPicPr>
          <p:cNvPr id="3075" name="Picture 3" descr="C:\Users\Innan\Desktop\Lista Eng. soft\jpg\DiagramaAdoção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8089693" cy="53424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64" y="2276872"/>
            <a:ext cx="900100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Casos de teste</a:t>
            </a:r>
            <a:endParaRPr lang="pt-B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96952"/>
            <a:ext cx="9144000" cy="2125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198</TotalTime>
  <Words>56</Words>
  <Application>Microsoft Office PowerPoint</Application>
  <PresentationFormat>Apresentação na tela (4:3)</PresentationFormat>
  <Paragraphs>27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Fluxo</vt:lpstr>
      <vt:lpstr>Help pet</vt:lpstr>
      <vt:lpstr>Objetivo</vt:lpstr>
      <vt:lpstr>Motivações</vt:lpstr>
      <vt:lpstr>Requisitos</vt:lpstr>
      <vt:lpstr>Requisitos</vt:lpstr>
      <vt:lpstr>Diagrama de caso de uso</vt:lpstr>
      <vt:lpstr>Diagrama de Sequencia</vt:lpstr>
      <vt:lpstr>Diagrama de classe</vt:lpstr>
      <vt:lpstr>Casos de teste</vt:lpstr>
      <vt:lpstr>Funcionalidade principal</vt:lpstr>
      <vt:lpstr>Funcionalidade principal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Innan</dc:creator>
  <cp:lastModifiedBy>Innan</cp:lastModifiedBy>
  <cp:revision>16</cp:revision>
  <dcterms:created xsi:type="dcterms:W3CDTF">2017-03-21T18:58:35Z</dcterms:created>
  <dcterms:modified xsi:type="dcterms:W3CDTF">2017-03-21T22:17:09Z</dcterms:modified>
</cp:coreProperties>
</file>