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2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8117-233A-4B7C-8EEA-263759058803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3BB7-1C76-4CEC-9115-FFC77DB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60997" y="259773"/>
            <a:ext cx="4530947" cy="2758789"/>
            <a:chOff x="3563570" y="238991"/>
            <a:chExt cx="4530947" cy="2758789"/>
          </a:xfrm>
        </p:grpSpPr>
        <p:sp>
          <p:nvSpPr>
            <p:cNvPr id="4" name="Rectangle 3"/>
            <p:cNvSpPr/>
            <p:nvPr/>
          </p:nvSpPr>
          <p:spPr>
            <a:xfrm>
              <a:off x="3564081" y="238991"/>
              <a:ext cx="4530436" cy="175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Eligible Data Records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5529" y="337707"/>
              <a:ext cx="1298863" cy="80529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Patient: SK11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CD4: 100910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CD8: 55440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64276" y="337707"/>
              <a:ext cx="1298863" cy="80529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Patient: KS07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CD4: 400919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CD8: 371842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93023" y="337707"/>
              <a:ext cx="1324850" cy="80529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Patient: EG10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CD4: 59874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CD8: 70811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5529" y="1241716"/>
              <a:ext cx="4182344" cy="400048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i="1" dirty="0" smtClean="0">
                  <a:solidFill>
                    <a:schemeClr val="tx1"/>
                  </a:solidFill>
                </a:rPr>
                <a:t>TOTAL: 1,059,796 records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63570" y="2321791"/>
              <a:ext cx="4530436" cy="675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Outlier Removal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Removed duplicate CDR3s, </a:t>
              </a:r>
              <a:r>
                <a:rPr lang="en-US" i="1" dirty="0" smtClean="0">
                  <a:solidFill>
                    <a:schemeClr val="tx1"/>
                  </a:solidFill>
                </a:rPr>
                <a:t>3.30% of records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4" idx="2"/>
              <a:endCxn id="9" idx="0"/>
            </p:cNvCxnSpPr>
            <p:nvPr/>
          </p:nvCxnSpPr>
          <p:spPr>
            <a:xfrm flipH="1">
              <a:off x="5828788" y="1995055"/>
              <a:ext cx="511" cy="3267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iamond 13"/>
          <p:cNvSpPr/>
          <p:nvPr/>
        </p:nvSpPr>
        <p:spPr>
          <a:xfrm>
            <a:off x="4956239" y="3345298"/>
            <a:ext cx="2140540" cy="18288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Test Split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80%:20%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6026215" y="3018562"/>
            <a:ext cx="294" cy="32673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12007" y="5174098"/>
            <a:ext cx="2019812" cy="1528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Training Set (80%)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Used for 5-Fold Cross Validating and Training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90450" y="5174098"/>
            <a:ext cx="2019812" cy="1528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Testing Set (20%)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Used to Test the Best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rained and Optimized Classifier 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4" idx="1"/>
            <a:endCxn id="20" idx="0"/>
          </p:cNvCxnSpPr>
          <p:nvPr/>
        </p:nvCxnSpPr>
        <p:spPr>
          <a:xfrm rot="10800000" flipV="1">
            <a:off x="4221913" y="4259698"/>
            <a:ext cx="734326" cy="91440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21" idx="0"/>
          </p:cNvCxnSpPr>
          <p:nvPr/>
        </p:nvCxnSpPr>
        <p:spPr>
          <a:xfrm>
            <a:off x="7096779" y="4259698"/>
            <a:ext cx="703577" cy="91440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6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8577" y="408628"/>
            <a:ext cx="10507385" cy="38337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Data Record Example: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is one ‘X’ value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Corresponding ‘y’ Value, One-Hot Encoded: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Most work used only CDR3 as the feature set however some feature engineering techniques leveraged the other values.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53124"/>
              </p:ext>
            </p:extLst>
          </p:nvPr>
        </p:nvGraphicFramePr>
        <p:xfrm>
          <a:off x="596604" y="1059907"/>
          <a:ext cx="1011038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7740"/>
                <a:gridCol w="1105786"/>
                <a:gridCol w="1229494"/>
                <a:gridCol w="1444340"/>
                <a:gridCol w="1444340"/>
                <a:gridCol w="1444340"/>
                <a:gridCol w="1444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Gene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 Gene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 Deletions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r>
                        <a:rPr lang="en-US" baseline="0" dirty="0" smtClean="0"/>
                        <a:t> Deletions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CAWSPKGPQETQYF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SVGIG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GTSNPN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05919"/>
              </p:ext>
            </p:extLst>
          </p:nvPr>
        </p:nvGraphicFramePr>
        <p:xfrm>
          <a:off x="596604" y="2452865"/>
          <a:ext cx="20615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5749"/>
                <a:gridCol w="1105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3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141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Iain</dc:creator>
  <cp:lastModifiedBy>Lewis Iain</cp:lastModifiedBy>
  <cp:revision>8</cp:revision>
  <dcterms:created xsi:type="dcterms:W3CDTF">2017-08-15T14:24:37Z</dcterms:created>
  <dcterms:modified xsi:type="dcterms:W3CDTF">2017-08-20T17:10:20Z</dcterms:modified>
</cp:coreProperties>
</file>