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6B16-8F7A-4D6F-8C0F-6A16AA8AE1C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685800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General Structure of Algorithm:</a:t>
            </a:r>
            <a:endParaRPr lang="en-US" sz="20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84564" y="1055132"/>
            <a:ext cx="9809018" cy="2236231"/>
            <a:chOff x="1184564" y="1055132"/>
            <a:chExt cx="9809018" cy="2236231"/>
          </a:xfrm>
        </p:grpSpPr>
        <p:grpSp>
          <p:nvGrpSpPr>
            <p:cNvPr id="18" name="Group 17"/>
            <p:cNvGrpSpPr/>
            <p:nvPr/>
          </p:nvGrpSpPr>
          <p:grpSpPr>
            <a:xfrm>
              <a:off x="1184564" y="1825152"/>
              <a:ext cx="8205354" cy="696191"/>
              <a:chOff x="1184564" y="1710351"/>
              <a:chExt cx="8205354" cy="69619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184564" y="1735281"/>
                <a:ext cx="17495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CDR3 Sequence:</a:t>
                </a:r>
              </a:p>
              <a:p>
                <a:r>
                  <a:rPr lang="en-US" dirty="0" smtClean="0"/>
                  <a:t>[“CAFMKRY…”]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63169" y="1710351"/>
                <a:ext cx="1298863" cy="6961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Feature Engineering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091055" y="1710351"/>
                <a:ext cx="1298863" cy="6961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Classifier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/>
              <p:cNvCxnSpPr>
                <a:stCxn id="5" idx="3"/>
                <a:endCxn id="9" idx="1"/>
              </p:cNvCxnSpPr>
              <p:nvPr/>
            </p:nvCxnSpPr>
            <p:spPr>
              <a:xfrm>
                <a:off x="2934146" y="2058447"/>
                <a:ext cx="19290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6162032" y="2058447"/>
                <a:ext cx="19290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9389918" y="1055132"/>
              <a:ext cx="1603664" cy="2236231"/>
              <a:chOff x="9389918" y="1055132"/>
              <a:chExt cx="1603664" cy="22362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9996054" y="1055132"/>
                <a:ext cx="99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CD4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996054" y="2922031"/>
                <a:ext cx="99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CD8</a:t>
                </a:r>
                <a:endParaRPr lang="en-US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9389918" y="1239798"/>
                <a:ext cx="606136" cy="1866899"/>
                <a:chOff x="9389918" y="1239798"/>
                <a:chExt cx="606136" cy="1866899"/>
              </a:xfrm>
            </p:grpSpPr>
            <p:cxnSp>
              <p:nvCxnSpPr>
                <p:cNvPr id="20" name="Straight Arrow Connector 19"/>
                <p:cNvCxnSpPr>
                  <a:stCxn id="10" idx="3"/>
                  <a:endCxn id="16" idx="1"/>
                </p:cNvCxnSpPr>
                <p:nvPr/>
              </p:nvCxnSpPr>
              <p:spPr>
                <a:xfrm flipV="1">
                  <a:off x="9389918" y="1239798"/>
                  <a:ext cx="606136" cy="933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0" idx="3"/>
                  <a:endCxn id="17" idx="1"/>
                </p:cNvCxnSpPr>
                <p:nvPr/>
              </p:nvCxnSpPr>
              <p:spPr>
                <a:xfrm>
                  <a:off x="9389918" y="2173248"/>
                  <a:ext cx="606136" cy="9334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Rectangle 25"/>
          <p:cNvSpPr/>
          <p:nvPr/>
        </p:nvSpPr>
        <p:spPr>
          <a:xfrm>
            <a:off x="7481455" y="685801"/>
            <a:ext cx="3335481" cy="3106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Binary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34146" y="1857777"/>
            <a:ext cx="190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String to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umeric Data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7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6858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 Engineering: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1436" y="141316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Atchley</a:t>
            </a:r>
            <a:r>
              <a:rPr lang="en-US" dirty="0" smtClean="0"/>
              <a:t> Vectors (AV)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p-Tuple Frequency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p-Tuple with </a:t>
            </a:r>
            <a:r>
              <a:rPr lang="en-US" dirty="0" err="1" smtClean="0"/>
              <a:t>kmeans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87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2099464"/>
            <a:ext cx="174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CDR3 Sequence:</a:t>
            </a:r>
          </a:p>
          <a:p>
            <a:r>
              <a:rPr lang="en-US" dirty="0" smtClean="0"/>
              <a:t>[“CAFMKRY…”]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36" y="685800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 Engineering: p-Tuple Frequency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1736" y="2099463"/>
            <a:ext cx="256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CDR3 Sequence p-Tuples:</a:t>
            </a:r>
          </a:p>
          <a:p>
            <a:r>
              <a:rPr lang="en-US" dirty="0" smtClean="0"/>
              <a:t>[“CAF”, “AFM”, “FMK”, …]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2851018" y="2422629"/>
            <a:ext cx="650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8634" y="2745794"/>
            <a:ext cx="79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 x N]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1924" y="2745794"/>
            <a:ext cx="112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 x (N-2)]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0913" y="2099462"/>
            <a:ext cx="207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p-Tuples Frequency:</a:t>
            </a:r>
          </a:p>
          <a:p>
            <a:r>
              <a:rPr lang="en-US" dirty="0" smtClean="0"/>
              <a:t>[0,1,0,0,0,0,0,0, …]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 flipV="1">
            <a:off x="6070196" y="2422628"/>
            <a:ext cx="6507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93533" y="2743646"/>
            <a:ext cx="112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 x 8000]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7527" y="1745673"/>
            <a:ext cx="8603673" cy="173528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Basic Method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4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685800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Results: 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12888"/>
              </p:ext>
            </p:extLst>
          </p:nvPr>
        </p:nvGraphicFramePr>
        <p:xfrm>
          <a:off x="1101436" y="1085910"/>
          <a:ext cx="9809020" cy="47262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5709"/>
                <a:gridCol w="2369128"/>
                <a:gridCol w="1911928"/>
                <a:gridCol w="2452255"/>
              </a:tblGrid>
              <a:tr h="695687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Engineering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Dimensionality</a:t>
                      </a:r>
                      <a:r>
                        <a:rPr lang="en-US" baseline="0" dirty="0" smtClean="0"/>
                        <a:t> Reduction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p=2</a:t>
                      </a:r>
                      <a:r>
                        <a:rPr lang="en-US" baseline="0" dirty="0" smtClean="0"/>
                        <a:t> Tuple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63.0%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p=2</a:t>
                      </a:r>
                      <a:r>
                        <a:rPr lang="en-US" baseline="0" dirty="0" smtClean="0"/>
                        <a:t> Tuple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62.9%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p=2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Tuple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layer </a:t>
                      </a:r>
                      <a:r>
                        <a:rPr lang="en-US" baseline="0" dirty="0" err="1" smtClean="0"/>
                        <a:t>Autoencoder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</a:t>
                      </a:r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56.8%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p=3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Tuple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p=3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Tuple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-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62.9%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p=3</a:t>
                      </a:r>
                      <a:r>
                        <a:rPr lang="en-US" baseline="0" dirty="0" smtClean="0"/>
                        <a:t> Tuple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 layer </a:t>
                      </a:r>
                      <a:r>
                        <a:rPr lang="en-US" baseline="0" dirty="0" err="1" smtClean="0"/>
                        <a:t>Autoencoder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62.9%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Atchley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Vecs</a:t>
                      </a:r>
                      <a:r>
                        <a:rPr lang="en-US" baseline="0" dirty="0" smtClean="0"/>
                        <a:t> (NIH)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Deep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Atchley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Vecs</a:t>
                      </a:r>
                      <a:r>
                        <a:rPr lang="en-US" baseline="0" dirty="0" smtClean="0"/>
                        <a:t> (Thomas et. al.)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Deep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Atchley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Vecs</a:t>
                      </a:r>
                      <a:r>
                        <a:rPr lang="en-US" baseline="0" dirty="0" smtClean="0"/>
                        <a:t> (NIH)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SVM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Atchley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Vecs</a:t>
                      </a:r>
                      <a:r>
                        <a:rPr lang="en-US" baseline="0" dirty="0" smtClean="0"/>
                        <a:t> (Thomas et. al.)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SVM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1436" y="5812157"/>
            <a:ext cx="980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Test means after 5-fold Cross Validation when practical/needed</a:t>
            </a:r>
          </a:p>
          <a:p>
            <a:r>
              <a:rPr lang="en-US" dirty="0" smtClean="0"/>
              <a:t>           Auto-encoder learnt a latent dimension of size 16 and had 6 layers total.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0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205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Iain</dc:creator>
  <cp:lastModifiedBy>Lewis Iain</cp:lastModifiedBy>
  <cp:revision>11</cp:revision>
  <dcterms:created xsi:type="dcterms:W3CDTF">2017-06-07T12:06:17Z</dcterms:created>
  <dcterms:modified xsi:type="dcterms:W3CDTF">2017-06-09T10:48:42Z</dcterms:modified>
</cp:coreProperties>
</file>