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4" r:id="rId9"/>
    <p:sldId id="266" r:id="rId10"/>
    <p:sldId id="268" r:id="rId11"/>
    <p:sldId id="269" r:id="rId12"/>
    <p:sldId id="267" r:id="rId13"/>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620"/>
    <p:restoredTop sz="94660"/>
  </p:normalViewPr>
  <p:slideViewPr>
    <p:cSldViewPr>
      <p:cViewPr varScale="1">
        <p:scale>
          <a:sx n="69" d="100"/>
          <a:sy n="69" d="100"/>
        </p:scale>
        <p:origin x="-1332" y="-108"/>
      </p:cViewPr>
      <p:guideLst>
        <p:guide orient="horz" pos="2880"/>
        <p:guide pos="216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AEF3D3E2-3BE1-4215-A79C-B5C8435D06A7}" type="datetimeFigureOut">
              <a:rPr lang="en-US" smtClean="0"/>
              <a:pPr/>
              <a:t>9/27/2024</a:t>
            </a:fld>
            <a:endParaRPr lang="en-US"/>
          </a:p>
        </p:txBody>
      </p:sp>
      <p:sp>
        <p:nvSpPr>
          <p:cNvPr id="4" name="Slide Image Placeholder 3"/>
          <p:cNvSpPr>
            <a:spLocks noGrp="1" noRot="1" noChangeAspect="1"/>
          </p:cNvSpPr>
          <p:nvPr>
            <p:ph type="sldImg" idx="2"/>
          </p:nvPr>
        </p:nvSpPr>
        <p:spPr>
          <a:xfrm>
            <a:off x="2857500" y="514350"/>
            <a:ext cx="3429000"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513513"/>
            <a:ext cx="3962400" cy="342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2900"/>
          </a:xfrm>
          <a:prstGeom prst="rect">
            <a:avLst/>
          </a:prstGeom>
        </p:spPr>
        <p:txBody>
          <a:bodyPr vert="horz" lIns="91440" tIns="45720" rIns="91440" bIns="45720" rtlCol="0" anchor="b"/>
          <a:lstStyle>
            <a:lvl1pPr algn="r">
              <a:defRPr sz="1200"/>
            </a:lvl1pPr>
          </a:lstStyle>
          <a:p>
            <a:fld id="{78F3C932-BB63-491C-B1CD-A7139841734C}"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8F3C932-BB63-491C-B1CD-A7139841734C}"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30225" y="418591"/>
            <a:ext cx="8083550" cy="574040"/>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9/27/2024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sz="1400" b="0" i="0">
                <a:solidFill>
                  <a:schemeClr val="tx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9/27/2024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9/27/2024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9144000" cy="6858000"/>
          </a:xfrm>
          <a:prstGeom prst="rect">
            <a:avLst/>
          </a:prstGeom>
        </p:spPr>
      </p:pic>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9/27/2024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9/27/2024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467813" y="1328928"/>
            <a:ext cx="6208373" cy="2707640"/>
          </a:xfrm>
          <a:prstGeom prst="rect">
            <a:avLst/>
          </a:prstGeom>
        </p:spPr>
        <p:txBody>
          <a:bodyPr wrap="square" lIns="0" tIns="0" rIns="0" bIns="0">
            <a:spAutoFit/>
          </a:bodyPr>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a:xfrm>
            <a:off x="1913222" y="2959608"/>
            <a:ext cx="5158105" cy="2157095"/>
          </a:xfrm>
          <a:prstGeom prst="rect">
            <a:avLst/>
          </a:prstGeom>
        </p:spPr>
        <p:txBody>
          <a:bodyPr wrap="square" lIns="0" tIns="0" rIns="0" bIns="0">
            <a:spAutoFit/>
          </a:bodyPr>
          <a:lstStyle>
            <a:lvl1pPr>
              <a:defRPr sz="1400" b="0" i="0">
                <a:solidFill>
                  <a:schemeClr val="tx1"/>
                </a:solidFill>
                <a:latin typeface="Calibri"/>
                <a:cs typeface="Calibri"/>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9/27/2024</a:t>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 xmlns:a16="http://schemas.microsoft.com/office/drawing/2014/main" id="{0B5A6EFE-8886-D41B-C089-E826447EF36C}"/>
              </a:ext>
            </a:extLst>
          </p:cNvPr>
          <p:cNvPicPr>
            <a:picLocks noChangeAspect="1"/>
          </p:cNvPicPr>
          <p:nvPr/>
        </p:nvPicPr>
        <p:blipFill rotWithShape="1">
          <a:blip r:embed="rId3">
            <a:extLst>
              <a:ext uri="{28A0092B-C50C-407E-A947-70E740481C1C}">
                <a14:useLocalDpi xmlns="" xmlns:a14="http://schemas.microsoft.com/office/drawing/2010/main" val="0"/>
              </a:ext>
            </a:extLst>
          </a:blip>
          <a:srcRect l="19482" r="2596"/>
          <a:stretch/>
        </p:blipFill>
        <p:spPr>
          <a:xfrm>
            <a:off x="0" y="0"/>
            <a:ext cx="9144000" cy="6858000"/>
          </a:xfrm>
          <a:prstGeom prst="rect">
            <a:avLst/>
          </a:prstGeom>
        </p:spPr>
      </p:pic>
      <p:sp>
        <p:nvSpPr>
          <p:cNvPr id="2" name="object 2"/>
          <p:cNvSpPr txBox="1">
            <a:spLocks noGrp="1"/>
          </p:cNvSpPr>
          <p:nvPr>
            <p:ph type="title"/>
          </p:nvPr>
        </p:nvSpPr>
        <p:spPr>
          <a:xfrm>
            <a:off x="1142976" y="2214554"/>
            <a:ext cx="6761787" cy="2044149"/>
          </a:xfrm>
          <a:prstGeom prst="rect">
            <a:avLst/>
          </a:prstGeom>
        </p:spPr>
        <p:txBody>
          <a:bodyPr vert="horz" wrap="square" lIns="0" tIns="12700" rIns="0" bIns="0" rtlCol="0">
            <a:spAutoFit/>
          </a:bodyPr>
          <a:lstStyle/>
          <a:p>
            <a:pPr marL="838200" marR="614680" algn="ctr">
              <a:lnSpc>
                <a:spcPct val="100000"/>
              </a:lnSpc>
              <a:spcBef>
                <a:spcPts val="100"/>
              </a:spcBef>
            </a:pPr>
            <a:r>
              <a:rPr sz="4400" spc="-10" smtClean="0">
                <a:solidFill>
                  <a:schemeClr val="accent3">
                    <a:lumMod val="20000"/>
                    <a:lumOff val="80000"/>
                  </a:schemeClr>
                </a:solidFill>
                <a:latin typeface="Arial" pitchFamily="34" charset="0"/>
                <a:cs typeface="Arial" pitchFamily="34" charset="0"/>
              </a:rPr>
              <a:t>Project</a:t>
            </a:r>
            <a:r>
              <a:rPr sz="4400" spc="-50" smtClean="0">
                <a:solidFill>
                  <a:schemeClr val="accent3">
                    <a:lumMod val="20000"/>
                    <a:lumOff val="80000"/>
                  </a:schemeClr>
                </a:solidFill>
                <a:latin typeface="Arial" pitchFamily="34" charset="0"/>
                <a:cs typeface="Arial" pitchFamily="34" charset="0"/>
              </a:rPr>
              <a:t> </a:t>
            </a:r>
            <a:r>
              <a:rPr sz="4400" spc="-5" dirty="0">
                <a:solidFill>
                  <a:schemeClr val="accent3">
                    <a:lumMod val="20000"/>
                    <a:lumOff val="80000"/>
                  </a:schemeClr>
                </a:solidFill>
                <a:latin typeface="Arial" pitchFamily="34" charset="0"/>
                <a:cs typeface="Arial" pitchFamily="34" charset="0"/>
              </a:rPr>
              <a:t>Seminar </a:t>
            </a:r>
            <a:r>
              <a:rPr sz="4400" spc="-980" dirty="0">
                <a:solidFill>
                  <a:schemeClr val="accent3">
                    <a:lumMod val="20000"/>
                    <a:lumOff val="80000"/>
                  </a:schemeClr>
                </a:solidFill>
                <a:latin typeface="Arial" pitchFamily="34" charset="0"/>
                <a:cs typeface="Arial" pitchFamily="34" charset="0"/>
              </a:rPr>
              <a:t> </a:t>
            </a:r>
            <a:r>
              <a:rPr sz="4400" spc="-5" dirty="0">
                <a:solidFill>
                  <a:schemeClr val="accent3">
                    <a:lumMod val="20000"/>
                    <a:lumOff val="80000"/>
                  </a:schemeClr>
                </a:solidFill>
                <a:latin typeface="Arial" pitchFamily="34" charset="0"/>
                <a:cs typeface="Arial" pitchFamily="34" charset="0"/>
              </a:rPr>
              <a:t>on</a:t>
            </a:r>
            <a:endParaRPr sz="4400" dirty="0">
              <a:solidFill>
                <a:schemeClr val="accent3">
                  <a:lumMod val="20000"/>
                  <a:lumOff val="80000"/>
                </a:schemeClr>
              </a:solidFill>
              <a:latin typeface="Arial" pitchFamily="34" charset="0"/>
              <a:cs typeface="Arial" pitchFamily="34" charset="0"/>
            </a:endParaRPr>
          </a:p>
          <a:p>
            <a:pPr marL="233679" marR="5080" algn="ctr">
              <a:lnSpc>
                <a:spcPct val="100000"/>
              </a:lnSpc>
            </a:pPr>
            <a:r>
              <a:rPr lang="en-IN" sz="4400" spc="-10" dirty="0">
                <a:solidFill>
                  <a:schemeClr val="accent3">
                    <a:lumMod val="20000"/>
                    <a:lumOff val="80000"/>
                  </a:schemeClr>
                </a:solidFill>
                <a:latin typeface="Arial" pitchFamily="34" charset="0"/>
                <a:cs typeface="Arial" pitchFamily="34" charset="0"/>
              </a:rPr>
              <a:t>Sports League Management System</a:t>
            </a:r>
            <a:endParaRPr sz="4400" dirty="0">
              <a:solidFill>
                <a:schemeClr val="accent3">
                  <a:lumMod val="20000"/>
                  <a:lumOff val="80000"/>
                </a:schemeClr>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0B5A6EFE-8886-D41B-C089-E826447EF36C}"/>
              </a:ext>
            </a:extLst>
          </p:cNvPr>
          <p:cNvPicPr>
            <a:picLocks noChangeAspect="1"/>
          </p:cNvPicPr>
          <p:nvPr/>
        </p:nvPicPr>
        <p:blipFill rotWithShape="1">
          <a:blip r:embed="rId2">
            <a:extLst>
              <a:ext uri="{28A0092B-C50C-407E-A947-70E740481C1C}">
                <a14:useLocalDpi xmlns="" xmlns:a14="http://schemas.microsoft.com/office/drawing/2010/main" val="0"/>
              </a:ext>
            </a:extLst>
          </a:blip>
          <a:srcRect l="19482" r="2596"/>
          <a:stretch/>
        </p:blipFill>
        <p:spPr>
          <a:xfrm>
            <a:off x="0" y="0"/>
            <a:ext cx="9144000" cy="6858000"/>
          </a:xfrm>
          <a:prstGeom prst="rect">
            <a:avLst/>
          </a:prstGeom>
        </p:spPr>
      </p:pic>
      <p:sp>
        <p:nvSpPr>
          <p:cNvPr id="8" name="object 3"/>
          <p:cNvSpPr txBox="1"/>
          <p:nvPr/>
        </p:nvSpPr>
        <p:spPr>
          <a:xfrm>
            <a:off x="571472" y="1071546"/>
            <a:ext cx="7863205" cy="4891083"/>
          </a:xfrm>
          <a:prstGeom prst="rect">
            <a:avLst/>
          </a:prstGeom>
        </p:spPr>
        <p:txBody>
          <a:bodyPr vert="horz" wrap="square" lIns="0" tIns="12700" rIns="0" bIns="0" rtlCol="0">
            <a:spAutoFit/>
          </a:bodyPr>
          <a:lstStyle/>
          <a:p>
            <a:pPr marL="195580">
              <a:lnSpc>
                <a:spcPct val="100000"/>
              </a:lnSpc>
            </a:pPr>
            <a:r>
              <a:rPr lang="en-US" sz="4400" u="sng" dirty="0" smtClean="0">
                <a:solidFill>
                  <a:schemeClr val="bg1"/>
                </a:solidFill>
                <a:latin typeface="Arial" pitchFamily="34" charset="0"/>
                <a:cs typeface="Arial" pitchFamily="34" charset="0"/>
              </a:rPr>
              <a:t>Future Enhancements</a:t>
            </a:r>
          </a:p>
          <a:p>
            <a:pPr marL="195580">
              <a:lnSpc>
                <a:spcPct val="100000"/>
              </a:lnSpc>
            </a:pPr>
            <a:endParaRPr lang="en-US" sz="900" u="sng" dirty="0" smtClean="0">
              <a:solidFill>
                <a:schemeClr val="bg1"/>
              </a:solidFill>
              <a:latin typeface="Arial" pitchFamily="34" charset="0"/>
              <a:cs typeface="Arial" pitchFamily="34" charset="0"/>
            </a:endParaRPr>
          </a:p>
          <a:p>
            <a:pPr marL="195580">
              <a:lnSpc>
                <a:spcPct val="100000"/>
              </a:lnSpc>
              <a:buFont typeface="Arial" pitchFamily="34" charset="0"/>
              <a:buChar char="•"/>
            </a:pPr>
            <a:r>
              <a:rPr lang="en-US" sz="2400" b="1" dirty="0" smtClean="0">
                <a:solidFill>
                  <a:schemeClr val="bg1"/>
                </a:solidFill>
                <a:latin typeface="Arial" pitchFamily="34" charset="0"/>
                <a:cs typeface="Arial" pitchFamily="34" charset="0"/>
              </a:rPr>
              <a:t> User Interface Integration:</a:t>
            </a:r>
            <a:r>
              <a:rPr lang="en-US" sz="2400" dirty="0" smtClean="0">
                <a:solidFill>
                  <a:schemeClr val="bg1"/>
                </a:solidFill>
                <a:latin typeface="Arial" pitchFamily="34" charset="0"/>
                <a:cs typeface="Arial" pitchFamily="34" charset="0"/>
              </a:rPr>
              <a:t> Build a user-friendly             web or mobile interface.</a:t>
            </a:r>
          </a:p>
          <a:p>
            <a:pPr marL="195580">
              <a:lnSpc>
                <a:spcPct val="100000"/>
              </a:lnSpc>
            </a:pPr>
            <a:endParaRPr lang="en-US" sz="800" dirty="0" smtClean="0">
              <a:solidFill>
                <a:schemeClr val="bg1"/>
              </a:solidFill>
              <a:latin typeface="Arial" pitchFamily="34" charset="0"/>
              <a:cs typeface="Arial" pitchFamily="34" charset="0"/>
            </a:endParaRPr>
          </a:p>
          <a:p>
            <a:pPr marL="195580">
              <a:lnSpc>
                <a:spcPct val="100000"/>
              </a:lnSpc>
              <a:buFont typeface="Arial" pitchFamily="34" charset="0"/>
              <a:buChar char="•"/>
            </a:pPr>
            <a:r>
              <a:rPr lang="en-US" sz="2400" b="1" dirty="0" smtClean="0">
                <a:solidFill>
                  <a:schemeClr val="bg1"/>
                </a:solidFill>
                <a:latin typeface="Arial" pitchFamily="34" charset="0"/>
                <a:cs typeface="Arial" pitchFamily="34" charset="0"/>
              </a:rPr>
              <a:t> Database Implementation : </a:t>
            </a:r>
            <a:r>
              <a:rPr lang="en-US" sz="2400" dirty="0" smtClean="0">
                <a:solidFill>
                  <a:schemeClr val="bg1"/>
                </a:solidFill>
                <a:latin typeface="Arial" pitchFamily="34" charset="0"/>
                <a:cs typeface="Arial" pitchFamily="34" charset="0"/>
              </a:rPr>
              <a:t>Implement  a relational database (SQL) like </a:t>
            </a:r>
            <a:r>
              <a:rPr lang="en-US" sz="2400" dirty="0" err="1" smtClean="0">
                <a:solidFill>
                  <a:schemeClr val="bg1"/>
                </a:solidFill>
                <a:latin typeface="Arial" pitchFamily="34" charset="0"/>
                <a:cs typeface="Arial" pitchFamily="34" charset="0"/>
              </a:rPr>
              <a:t>MySQL</a:t>
            </a:r>
            <a:r>
              <a:rPr lang="en-US" sz="2400" dirty="0" smtClean="0">
                <a:solidFill>
                  <a:schemeClr val="bg1"/>
                </a:solidFill>
                <a:latin typeface="Arial" pitchFamily="34" charset="0"/>
                <a:cs typeface="Arial" pitchFamily="34" charset="0"/>
              </a:rPr>
              <a:t> to store data in structured tables.</a:t>
            </a:r>
          </a:p>
          <a:p>
            <a:pPr marL="195580">
              <a:lnSpc>
                <a:spcPct val="100000"/>
              </a:lnSpc>
            </a:pPr>
            <a:endParaRPr lang="en-US" sz="800" dirty="0" smtClean="0">
              <a:solidFill>
                <a:schemeClr val="bg1"/>
              </a:solidFill>
              <a:latin typeface="Arial" pitchFamily="34" charset="0"/>
              <a:cs typeface="Arial" pitchFamily="34" charset="0"/>
            </a:endParaRPr>
          </a:p>
          <a:p>
            <a:pPr marL="195580">
              <a:lnSpc>
                <a:spcPct val="100000"/>
              </a:lnSpc>
              <a:buFont typeface="Arial" pitchFamily="34" charset="0"/>
              <a:buChar char="•"/>
            </a:pPr>
            <a:r>
              <a:rPr lang="en-US" sz="2400" b="1" dirty="0" smtClean="0">
                <a:solidFill>
                  <a:schemeClr val="bg1"/>
                </a:solidFill>
                <a:latin typeface="Arial" pitchFamily="34" charset="0"/>
                <a:cs typeface="Arial" pitchFamily="34" charset="0"/>
              </a:rPr>
              <a:t> Multi-Language Support:</a:t>
            </a:r>
            <a:r>
              <a:rPr lang="en-US" sz="2400" dirty="0" smtClean="0">
                <a:solidFill>
                  <a:schemeClr val="bg1"/>
                </a:solidFill>
                <a:latin typeface="Arial" pitchFamily="34" charset="0"/>
                <a:cs typeface="Arial" pitchFamily="34" charset="0"/>
              </a:rPr>
              <a:t> Introduce support for multiple languages to accommodate International users</a:t>
            </a:r>
          </a:p>
          <a:p>
            <a:pPr marL="195580">
              <a:lnSpc>
                <a:spcPct val="100000"/>
              </a:lnSpc>
            </a:pPr>
            <a:endParaRPr lang="en-US" sz="800" dirty="0" smtClean="0">
              <a:solidFill>
                <a:schemeClr val="bg1"/>
              </a:solidFill>
              <a:latin typeface="Arial" pitchFamily="34" charset="0"/>
              <a:cs typeface="Arial" pitchFamily="34" charset="0"/>
            </a:endParaRPr>
          </a:p>
          <a:p>
            <a:pPr marL="195580">
              <a:lnSpc>
                <a:spcPct val="100000"/>
              </a:lnSpc>
              <a:buFont typeface="Arial" pitchFamily="34" charset="0"/>
              <a:buChar char="•"/>
            </a:pPr>
            <a:r>
              <a:rPr lang="en-US" sz="2400" b="1" dirty="0" smtClean="0">
                <a:solidFill>
                  <a:schemeClr val="bg1"/>
                </a:solidFill>
                <a:latin typeface="Arial" pitchFamily="34" charset="0"/>
                <a:cs typeface="Arial" pitchFamily="34" charset="0"/>
              </a:rPr>
              <a:t> Scheduling and Match Management: </a:t>
            </a:r>
            <a:r>
              <a:rPr lang="en-US" sz="2400" dirty="0" smtClean="0">
                <a:solidFill>
                  <a:schemeClr val="bg1"/>
                </a:solidFill>
                <a:latin typeface="Arial" pitchFamily="34" charset="0"/>
                <a:cs typeface="Arial" pitchFamily="34" charset="0"/>
              </a:rPr>
              <a:t>Add functionality to schedule matches between teams within the league.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C0ABF6C4-E5D7-48DB-5E63-2A1030E2A93E}"/>
              </a:ext>
            </a:extLst>
          </p:cNvPr>
          <p:cNvPicPr>
            <a:picLocks noChangeAspect="1"/>
          </p:cNvPicPr>
          <p:nvPr/>
        </p:nvPicPr>
        <p:blipFill rotWithShape="1">
          <a:blip r:embed="rId2">
            <a:extLst>
              <a:ext uri="{28A0092B-C50C-407E-A947-70E740481C1C}">
                <a14:useLocalDpi xmlns="" xmlns:a14="http://schemas.microsoft.com/office/drawing/2010/main" val="0"/>
              </a:ext>
            </a:extLst>
          </a:blip>
          <a:srcRect l="19482" r="2596"/>
          <a:stretch/>
        </p:blipFill>
        <p:spPr>
          <a:xfrm>
            <a:off x="0" y="0"/>
            <a:ext cx="9144000" cy="6858000"/>
          </a:xfrm>
          <a:prstGeom prst="rect">
            <a:avLst/>
          </a:prstGeom>
        </p:spPr>
      </p:pic>
      <p:sp>
        <p:nvSpPr>
          <p:cNvPr id="3" name="Text Placeholder 2"/>
          <p:cNvSpPr>
            <a:spLocks noGrp="1"/>
          </p:cNvSpPr>
          <p:nvPr>
            <p:ph type="body" idx="1"/>
          </p:nvPr>
        </p:nvSpPr>
        <p:spPr>
          <a:xfrm>
            <a:off x="1428728" y="1928802"/>
            <a:ext cx="5158105" cy="2808461"/>
          </a:xfrm>
        </p:spPr>
        <p:txBody>
          <a:bodyPr/>
          <a:lstStyle/>
          <a:p>
            <a:pPr marL="195580">
              <a:lnSpc>
                <a:spcPct val="100000"/>
              </a:lnSpc>
            </a:pPr>
            <a:r>
              <a:rPr lang="en-US" sz="4400" u="sng" dirty="0" smtClean="0">
                <a:solidFill>
                  <a:schemeClr val="bg1"/>
                </a:solidFill>
                <a:latin typeface="Arial" pitchFamily="34" charset="0"/>
                <a:cs typeface="Arial" pitchFamily="34" charset="0"/>
              </a:rPr>
              <a:t>References</a:t>
            </a:r>
            <a:endParaRPr lang="en-US" sz="2400" dirty="0" smtClean="0">
              <a:solidFill>
                <a:srgbClr val="FF0000"/>
              </a:solidFill>
              <a:latin typeface="Arial" pitchFamily="34" charset="0"/>
              <a:cs typeface="Arial" pitchFamily="34" charset="0"/>
            </a:endParaRPr>
          </a:p>
          <a:p>
            <a:pPr marL="119380" marR="859790" indent="-107314">
              <a:spcBef>
                <a:spcPts val="2090"/>
              </a:spcBef>
              <a:buFont typeface="Arial MT"/>
              <a:buChar char="•"/>
              <a:tabLst>
                <a:tab pos="325755" algn="l"/>
                <a:tab pos="326390" algn="l"/>
              </a:tabLst>
            </a:pPr>
            <a:r>
              <a:rPr lang="en-US" sz="2400" dirty="0" smtClean="0">
                <a:solidFill>
                  <a:schemeClr val="bg1"/>
                </a:solidFill>
                <a:latin typeface="Arial" pitchFamily="34" charset="0"/>
                <a:cs typeface="Arial" pitchFamily="34" charset="0"/>
              </a:rPr>
              <a:t>https://www.geeksforgeeks.org</a:t>
            </a:r>
          </a:p>
          <a:p>
            <a:pPr marL="119380" marR="859790" indent="-107314">
              <a:spcBef>
                <a:spcPts val="2090"/>
              </a:spcBef>
              <a:buFont typeface="Arial MT"/>
              <a:buChar char="•"/>
              <a:tabLst>
                <a:tab pos="325755" algn="l"/>
                <a:tab pos="326390" algn="l"/>
              </a:tabLst>
            </a:pPr>
            <a:r>
              <a:rPr lang="en-IN" sz="2400" spc="-5" dirty="0" smtClean="0">
                <a:solidFill>
                  <a:schemeClr val="bg1"/>
                </a:solidFill>
                <a:latin typeface="Arial" pitchFamily="34" charset="0"/>
                <a:cs typeface="Arial" pitchFamily="34" charset="0"/>
              </a:rPr>
              <a:t> https://www.w3schools.com</a:t>
            </a:r>
          </a:p>
          <a:p>
            <a:pPr marL="119380" marR="859790" indent="-107314">
              <a:spcBef>
                <a:spcPts val="2090"/>
              </a:spcBef>
              <a:buFont typeface="Arial MT"/>
              <a:buChar char="•"/>
              <a:tabLst>
                <a:tab pos="325755" algn="l"/>
                <a:tab pos="326390" algn="l"/>
              </a:tabLst>
            </a:pPr>
            <a:r>
              <a:rPr lang="en-IN" sz="2400" spc="-5" dirty="0" smtClean="0">
                <a:solidFill>
                  <a:schemeClr val="bg1"/>
                </a:solidFill>
                <a:latin typeface="Arial" pitchFamily="34" charset="0"/>
                <a:cs typeface="Arial" pitchFamily="34" charset="0"/>
              </a:rPr>
              <a:t> https://www.tutorialspoint.com</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0B5A6EFE-8886-D41B-C089-E826447EF36C}"/>
              </a:ext>
            </a:extLst>
          </p:cNvPr>
          <p:cNvPicPr>
            <a:picLocks noChangeAspect="1"/>
          </p:cNvPicPr>
          <p:nvPr/>
        </p:nvPicPr>
        <p:blipFill rotWithShape="1">
          <a:blip r:embed="rId2">
            <a:extLst>
              <a:ext uri="{28A0092B-C50C-407E-A947-70E740481C1C}">
                <a14:useLocalDpi xmlns="" xmlns:a14="http://schemas.microsoft.com/office/drawing/2010/main" val="0"/>
              </a:ext>
            </a:extLst>
          </a:blip>
          <a:srcRect l="19482" r="2596"/>
          <a:stretch/>
        </p:blipFill>
        <p:spPr>
          <a:xfrm>
            <a:off x="0" y="0"/>
            <a:ext cx="9144000" cy="6858000"/>
          </a:xfrm>
          <a:prstGeom prst="rect">
            <a:avLst/>
          </a:prstGeom>
        </p:spPr>
      </p:pic>
      <p:sp>
        <p:nvSpPr>
          <p:cNvPr id="2" name="Title 1">
            <a:extLst>
              <a:ext uri="{FF2B5EF4-FFF2-40B4-BE49-F238E27FC236}">
                <a16:creationId xmlns="" xmlns:a16="http://schemas.microsoft.com/office/drawing/2014/main" id="{765785B8-A95C-E314-B0D2-615EFBB95F9B}"/>
              </a:ext>
            </a:extLst>
          </p:cNvPr>
          <p:cNvSpPr>
            <a:spLocks noGrp="1"/>
          </p:cNvSpPr>
          <p:nvPr>
            <p:ph type="title"/>
          </p:nvPr>
        </p:nvSpPr>
        <p:spPr>
          <a:xfrm>
            <a:off x="2743200" y="2971800"/>
            <a:ext cx="3810000" cy="830997"/>
          </a:xfrm>
        </p:spPr>
        <p:txBody>
          <a:bodyPr/>
          <a:lstStyle/>
          <a:p>
            <a:r>
              <a:rPr lang="en-IN" sz="5400" dirty="0">
                <a:solidFill>
                  <a:schemeClr val="accent3">
                    <a:lumMod val="20000"/>
                    <a:lumOff val="80000"/>
                  </a:schemeClr>
                </a:solidFill>
                <a:latin typeface="Arial" pitchFamily="34" charset="0"/>
                <a:cs typeface="Arial" pitchFamily="34" charset="0"/>
              </a:rPr>
              <a:t>Thank</a:t>
            </a:r>
            <a:r>
              <a:rPr lang="en-IN" sz="5000" dirty="0">
                <a:solidFill>
                  <a:schemeClr val="accent3">
                    <a:lumMod val="20000"/>
                    <a:lumOff val="80000"/>
                  </a:schemeClr>
                </a:solidFill>
                <a:latin typeface="Arial" pitchFamily="34" charset="0"/>
                <a:cs typeface="Arial" pitchFamily="34" charset="0"/>
              </a:rPr>
              <a:t> You</a:t>
            </a:r>
          </a:p>
        </p:txBody>
      </p:sp>
    </p:spTree>
    <p:extLst>
      <p:ext uri="{BB962C8B-B14F-4D97-AF65-F5344CB8AC3E}">
        <p14:creationId xmlns="" xmlns:p14="http://schemas.microsoft.com/office/powerpoint/2010/main" val="13535987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8" name="Picture 7">
            <a:extLst>
              <a:ext uri="{FF2B5EF4-FFF2-40B4-BE49-F238E27FC236}">
                <a16:creationId xmlns="" xmlns:a16="http://schemas.microsoft.com/office/drawing/2014/main" id="{0B5A6EFE-8886-D41B-C089-E826447EF36C}"/>
              </a:ext>
            </a:extLst>
          </p:cNvPr>
          <p:cNvPicPr>
            <a:picLocks noChangeAspect="1"/>
          </p:cNvPicPr>
          <p:nvPr/>
        </p:nvPicPr>
        <p:blipFill rotWithShape="1">
          <a:blip r:embed="rId2">
            <a:extLst>
              <a:ext uri="{28A0092B-C50C-407E-A947-70E740481C1C}">
                <a14:useLocalDpi xmlns="" xmlns:a14="http://schemas.microsoft.com/office/drawing/2010/main" val="0"/>
              </a:ext>
            </a:extLst>
          </a:blip>
          <a:srcRect l="19482" r="2596"/>
          <a:stretch/>
        </p:blipFill>
        <p:spPr>
          <a:xfrm>
            <a:off x="0" y="0"/>
            <a:ext cx="9144000" cy="6858000"/>
          </a:xfrm>
          <a:prstGeom prst="rect">
            <a:avLst/>
          </a:prstGeom>
        </p:spPr>
      </p:pic>
      <p:sp>
        <p:nvSpPr>
          <p:cNvPr id="3" name="object 3"/>
          <p:cNvSpPr txBox="1">
            <a:spLocks noGrp="1"/>
          </p:cNvSpPr>
          <p:nvPr>
            <p:ph type="title"/>
          </p:nvPr>
        </p:nvSpPr>
        <p:spPr>
          <a:xfrm>
            <a:off x="2191384" y="1075524"/>
            <a:ext cx="4245447" cy="1408077"/>
          </a:xfrm>
          <a:prstGeom prst="rect">
            <a:avLst/>
          </a:prstGeom>
        </p:spPr>
        <p:txBody>
          <a:bodyPr vert="horz" wrap="square" lIns="0" tIns="906779" rIns="0" bIns="0" rtlCol="0">
            <a:spAutoFit/>
          </a:bodyPr>
          <a:lstStyle/>
          <a:p>
            <a:pPr marL="2353310" marR="5080" indent="-1898014">
              <a:lnSpc>
                <a:spcPct val="100000"/>
              </a:lnSpc>
              <a:spcBef>
                <a:spcPts val="100"/>
              </a:spcBef>
            </a:pPr>
            <a:r>
              <a:rPr lang="en-IN" sz="3200" u="sng" spc="-5" dirty="0">
                <a:solidFill>
                  <a:schemeClr val="bg1">
                    <a:lumMod val="95000"/>
                  </a:schemeClr>
                </a:solidFill>
                <a:latin typeface="Arial" pitchFamily="34" charset="0"/>
                <a:cs typeface="Arial" pitchFamily="34" charset="0"/>
              </a:rPr>
              <a:t>Kishkinda University</a:t>
            </a:r>
            <a:endParaRPr sz="3200" u="sng" spc="-5" dirty="0">
              <a:solidFill>
                <a:schemeClr val="bg1">
                  <a:lumMod val="95000"/>
                </a:schemeClr>
              </a:solidFill>
              <a:latin typeface="Arial" pitchFamily="34" charset="0"/>
              <a:cs typeface="Arial" pitchFamily="34" charset="0"/>
            </a:endParaRPr>
          </a:p>
        </p:txBody>
      </p:sp>
      <p:sp>
        <p:nvSpPr>
          <p:cNvPr id="4" name="object 4"/>
          <p:cNvSpPr txBox="1">
            <a:spLocks noGrp="1"/>
          </p:cNvSpPr>
          <p:nvPr>
            <p:ph type="body" idx="1"/>
          </p:nvPr>
        </p:nvSpPr>
        <p:spPr>
          <a:xfrm>
            <a:off x="1812487" y="2483601"/>
            <a:ext cx="5158105" cy="2413481"/>
          </a:xfrm>
          <a:prstGeom prst="rect">
            <a:avLst/>
          </a:prstGeom>
        </p:spPr>
        <p:txBody>
          <a:bodyPr vert="horz" wrap="square" lIns="0" tIns="12700" rIns="0" bIns="0" rtlCol="0">
            <a:spAutoFit/>
          </a:bodyPr>
          <a:lstStyle/>
          <a:p>
            <a:pPr marL="165100" algn="ctr">
              <a:lnSpc>
                <a:spcPts val="1550"/>
              </a:lnSpc>
              <a:spcBef>
                <a:spcPts val="100"/>
              </a:spcBef>
            </a:pPr>
            <a:r>
              <a:rPr lang="en-IN" spc="-5" dirty="0" smtClean="0">
                <a:solidFill>
                  <a:schemeClr val="bg1"/>
                </a:solidFill>
                <a:latin typeface="Arial" pitchFamily="34" charset="0"/>
                <a:cs typeface="Arial" pitchFamily="34" charset="0"/>
              </a:rPr>
              <a:t>Silver Jubilee Block 1&amp;2,872/A, Adjacent to BITM Campus,</a:t>
            </a:r>
          </a:p>
          <a:p>
            <a:pPr marL="165100" algn="ctr">
              <a:lnSpc>
                <a:spcPts val="1550"/>
              </a:lnSpc>
              <a:spcBef>
                <a:spcPts val="100"/>
              </a:spcBef>
            </a:pPr>
            <a:r>
              <a:rPr lang="en-IN" spc="-5" dirty="0" smtClean="0">
                <a:solidFill>
                  <a:schemeClr val="bg1"/>
                </a:solidFill>
                <a:latin typeface="Arial" pitchFamily="34" charset="0"/>
                <a:cs typeface="Arial" pitchFamily="34" charset="0"/>
              </a:rPr>
              <a:t>Near Allipura, </a:t>
            </a:r>
            <a:r>
              <a:rPr lang="en-IN" spc="-5" dirty="0" err="1" smtClean="0">
                <a:solidFill>
                  <a:schemeClr val="bg1"/>
                </a:solidFill>
                <a:latin typeface="Arial" pitchFamily="34" charset="0"/>
                <a:cs typeface="Arial" pitchFamily="34" charset="0"/>
              </a:rPr>
              <a:t>Ballari</a:t>
            </a:r>
            <a:r>
              <a:rPr lang="en-IN" spc="-5" dirty="0" smtClean="0">
                <a:solidFill>
                  <a:schemeClr val="bg1"/>
                </a:solidFill>
                <a:latin typeface="Arial" pitchFamily="34" charset="0"/>
                <a:cs typeface="Arial" pitchFamily="34" charset="0"/>
              </a:rPr>
              <a:t>- 583104, Karnataka.</a:t>
            </a:r>
          </a:p>
          <a:p>
            <a:pPr marL="165100" algn="ctr">
              <a:lnSpc>
                <a:spcPts val="1550"/>
              </a:lnSpc>
              <a:spcBef>
                <a:spcPts val="100"/>
              </a:spcBef>
            </a:pPr>
            <a:endParaRPr lang="en-US" spc="-5" dirty="0" smtClean="0">
              <a:solidFill>
                <a:schemeClr val="bg1"/>
              </a:solidFill>
              <a:latin typeface="Arial" pitchFamily="34" charset="0"/>
              <a:cs typeface="Arial" pitchFamily="34" charset="0"/>
            </a:endParaRPr>
          </a:p>
          <a:p>
            <a:pPr marL="165100" algn="ctr">
              <a:lnSpc>
                <a:spcPts val="1550"/>
              </a:lnSpc>
              <a:spcBef>
                <a:spcPts val="100"/>
              </a:spcBef>
            </a:pPr>
            <a:endParaRPr spc="-5" smtClean="0">
              <a:solidFill>
                <a:schemeClr val="bg1"/>
              </a:solidFill>
              <a:latin typeface="Arial" pitchFamily="34" charset="0"/>
              <a:cs typeface="Arial" pitchFamily="34" charset="0"/>
            </a:endParaRPr>
          </a:p>
          <a:p>
            <a:pPr marL="70485" algn="ctr">
              <a:lnSpc>
                <a:spcPts val="2270"/>
              </a:lnSpc>
            </a:pPr>
            <a:r>
              <a:rPr lang="en-US" sz="2500" b="1" spc="-5" dirty="0" smtClean="0">
                <a:solidFill>
                  <a:schemeClr val="bg1"/>
                </a:solidFill>
                <a:latin typeface="Arial" pitchFamily="34" charset="0"/>
                <a:cs typeface="Arial" pitchFamily="34" charset="0"/>
              </a:rPr>
              <a:t>Project </a:t>
            </a:r>
            <a:r>
              <a:rPr sz="2500" b="1" spc="-5" smtClean="0">
                <a:solidFill>
                  <a:schemeClr val="bg1"/>
                </a:solidFill>
                <a:latin typeface="Arial" pitchFamily="34" charset="0"/>
                <a:cs typeface="Arial" pitchFamily="34" charset="0"/>
              </a:rPr>
              <a:t>Guide</a:t>
            </a:r>
            <a:endParaRPr sz="2500" b="1" dirty="0">
              <a:solidFill>
                <a:schemeClr val="bg1"/>
              </a:solidFill>
              <a:latin typeface="Arial" pitchFamily="34" charset="0"/>
              <a:cs typeface="Arial" pitchFamily="34" charset="0"/>
            </a:endParaRPr>
          </a:p>
          <a:p>
            <a:pPr marL="6985" algn="ctr">
              <a:lnSpc>
                <a:spcPct val="100000"/>
              </a:lnSpc>
            </a:pPr>
            <a:r>
              <a:rPr sz="2300" spc="-5">
                <a:solidFill>
                  <a:schemeClr val="bg1"/>
                </a:solidFill>
                <a:latin typeface="Arial" pitchFamily="34" charset="0"/>
                <a:cs typeface="Arial" pitchFamily="34" charset="0"/>
              </a:rPr>
              <a:t>Mr</a:t>
            </a:r>
            <a:r>
              <a:rPr sz="2300" spc="-5" smtClean="0">
                <a:solidFill>
                  <a:schemeClr val="bg1"/>
                </a:solidFill>
                <a:latin typeface="Arial" pitchFamily="34" charset="0"/>
                <a:cs typeface="Arial" pitchFamily="34" charset="0"/>
              </a:rPr>
              <a:t>.</a:t>
            </a:r>
            <a:r>
              <a:rPr lang="en-US" sz="2300" spc="-50" dirty="0" smtClean="0">
                <a:solidFill>
                  <a:schemeClr val="bg1"/>
                </a:solidFill>
                <a:latin typeface="Arial" pitchFamily="34" charset="0"/>
                <a:cs typeface="Arial" pitchFamily="34" charset="0"/>
              </a:rPr>
              <a:t> Sukumar T</a:t>
            </a:r>
            <a:endParaRPr sz="2300" dirty="0">
              <a:solidFill>
                <a:schemeClr val="bg1"/>
              </a:solidFill>
              <a:latin typeface="Arial" pitchFamily="34" charset="0"/>
              <a:cs typeface="Arial" pitchFamily="34" charset="0"/>
            </a:endParaRPr>
          </a:p>
          <a:p>
            <a:pPr marL="6350" algn="ctr">
              <a:lnSpc>
                <a:spcPct val="100000"/>
              </a:lnSpc>
            </a:pPr>
            <a:endParaRPr lang="en-AU" sz="2000" b="1" spc="-5" dirty="0">
              <a:solidFill>
                <a:schemeClr val="bg1"/>
              </a:solidFill>
              <a:latin typeface="Arial" pitchFamily="34" charset="0"/>
              <a:cs typeface="Arial" pitchFamily="34" charset="0"/>
            </a:endParaRPr>
          </a:p>
          <a:p>
            <a:pPr algn="ctr">
              <a:lnSpc>
                <a:spcPct val="100000"/>
              </a:lnSpc>
            </a:pPr>
            <a:endParaRPr lang="en-AU" sz="2000" b="1" spc="-5" dirty="0">
              <a:solidFill>
                <a:schemeClr val="bg1"/>
              </a:solidFill>
              <a:latin typeface="Arial" pitchFamily="34" charset="0"/>
              <a:cs typeface="Arial" pitchFamily="34" charset="0"/>
            </a:endParaRPr>
          </a:p>
          <a:p>
            <a:pPr algn="ctr">
              <a:lnSpc>
                <a:spcPct val="100000"/>
              </a:lnSpc>
            </a:pPr>
            <a:r>
              <a:rPr sz="1800" b="1" spc="-5" dirty="0">
                <a:solidFill>
                  <a:schemeClr val="bg1"/>
                </a:solidFill>
                <a:latin typeface="Arial" pitchFamily="34" charset="0"/>
                <a:cs typeface="Arial" pitchFamily="34" charset="0"/>
              </a:rPr>
              <a:t>Project</a:t>
            </a:r>
            <a:r>
              <a:rPr sz="1800" b="1" spc="-30" dirty="0">
                <a:solidFill>
                  <a:schemeClr val="bg1"/>
                </a:solidFill>
                <a:latin typeface="Arial" pitchFamily="34" charset="0"/>
                <a:cs typeface="Arial" pitchFamily="34" charset="0"/>
              </a:rPr>
              <a:t> </a:t>
            </a:r>
            <a:r>
              <a:rPr sz="1800" b="1" spc="-5" dirty="0">
                <a:solidFill>
                  <a:schemeClr val="bg1"/>
                </a:solidFill>
                <a:latin typeface="Arial" pitchFamily="34" charset="0"/>
                <a:cs typeface="Arial" pitchFamily="34" charset="0"/>
              </a:rPr>
              <a:t>Team</a:t>
            </a:r>
            <a:r>
              <a:rPr sz="1800" b="1" spc="405" dirty="0">
                <a:solidFill>
                  <a:schemeClr val="bg1"/>
                </a:solidFill>
                <a:latin typeface="Arial" pitchFamily="34" charset="0"/>
                <a:cs typeface="Arial" pitchFamily="34" charset="0"/>
              </a:rPr>
              <a:t> </a:t>
            </a:r>
            <a:r>
              <a:rPr sz="1800" b="1" spc="-5" dirty="0">
                <a:solidFill>
                  <a:schemeClr val="bg1"/>
                </a:solidFill>
                <a:latin typeface="Arial" pitchFamily="34" charset="0"/>
                <a:cs typeface="Arial" pitchFamily="34" charset="0"/>
              </a:rPr>
              <a:t>Members</a:t>
            </a:r>
            <a:endParaRPr sz="1800" dirty="0">
              <a:solidFill>
                <a:schemeClr val="bg1"/>
              </a:solidFill>
              <a:latin typeface="Arial" pitchFamily="34" charset="0"/>
              <a:cs typeface="Arial" pitchFamily="34" charset="0"/>
            </a:endParaRPr>
          </a:p>
        </p:txBody>
      </p:sp>
      <p:sp>
        <p:nvSpPr>
          <p:cNvPr id="5" name="object 5"/>
          <p:cNvSpPr txBox="1"/>
          <p:nvPr/>
        </p:nvSpPr>
        <p:spPr>
          <a:xfrm>
            <a:off x="1857356" y="5143512"/>
            <a:ext cx="2486043" cy="1410643"/>
          </a:xfrm>
          <a:prstGeom prst="rect">
            <a:avLst/>
          </a:prstGeom>
        </p:spPr>
        <p:txBody>
          <a:bodyPr vert="horz" wrap="square" lIns="0" tIns="12700" rIns="0" bIns="0" rtlCol="0">
            <a:spAutoFit/>
          </a:bodyPr>
          <a:lstStyle/>
          <a:p>
            <a:pPr marL="12700">
              <a:spcBef>
                <a:spcPts val="100"/>
              </a:spcBef>
            </a:pPr>
            <a:r>
              <a:rPr lang="en-IN" spc="-5" dirty="0" smtClean="0">
                <a:solidFill>
                  <a:schemeClr val="bg1"/>
                </a:solidFill>
                <a:latin typeface="Arial" pitchFamily="34" charset="0"/>
                <a:cs typeface="Arial" pitchFamily="34" charset="0"/>
              </a:rPr>
              <a:t>A Mohammed </a:t>
            </a:r>
            <a:r>
              <a:rPr lang="en-IN" spc="-5" dirty="0" err="1" smtClean="0">
                <a:solidFill>
                  <a:schemeClr val="bg1"/>
                </a:solidFill>
                <a:latin typeface="Arial" pitchFamily="34" charset="0"/>
                <a:cs typeface="Arial" pitchFamily="34" charset="0"/>
              </a:rPr>
              <a:t>Uzair</a:t>
            </a:r>
            <a:r>
              <a:rPr lang="en-IN" spc="-5" dirty="0" smtClean="0">
                <a:solidFill>
                  <a:schemeClr val="bg1"/>
                </a:solidFill>
                <a:latin typeface="Arial" pitchFamily="34" charset="0"/>
                <a:cs typeface="Arial" pitchFamily="34" charset="0"/>
              </a:rPr>
              <a:t> </a:t>
            </a:r>
            <a:r>
              <a:rPr lang="en-IN" spc="-434" dirty="0" smtClean="0">
                <a:solidFill>
                  <a:schemeClr val="bg1"/>
                </a:solidFill>
                <a:latin typeface="Arial" pitchFamily="34" charset="0"/>
                <a:cs typeface="Arial" pitchFamily="34" charset="0"/>
              </a:rPr>
              <a:t> </a:t>
            </a:r>
            <a:endParaRPr lang="en-IN" spc="-5" dirty="0" smtClean="0">
              <a:solidFill>
                <a:schemeClr val="bg1"/>
              </a:solidFill>
              <a:latin typeface="Arial" pitchFamily="34" charset="0"/>
              <a:cs typeface="Arial" pitchFamily="34" charset="0"/>
            </a:endParaRPr>
          </a:p>
          <a:p>
            <a:pPr marL="12700">
              <a:lnSpc>
                <a:spcPct val="100000"/>
              </a:lnSpc>
              <a:spcBef>
                <a:spcPts val="100"/>
              </a:spcBef>
            </a:pPr>
            <a:r>
              <a:rPr lang="en-IN" spc="-5" dirty="0" smtClean="0">
                <a:solidFill>
                  <a:schemeClr val="bg1"/>
                </a:solidFill>
                <a:latin typeface="Arial" pitchFamily="34" charset="0"/>
                <a:cs typeface="Arial" pitchFamily="34" charset="0"/>
              </a:rPr>
              <a:t>KK </a:t>
            </a:r>
            <a:r>
              <a:rPr lang="en-IN" spc="-5" dirty="0">
                <a:solidFill>
                  <a:schemeClr val="bg1"/>
                </a:solidFill>
                <a:latin typeface="Arial" pitchFamily="34" charset="0"/>
                <a:cs typeface="Arial" pitchFamily="34" charset="0"/>
              </a:rPr>
              <a:t>Inayath ur Rehman</a:t>
            </a:r>
            <a:endParaRPr sz="1800" dirty="0">
              <a:solidFill>
                <a:schemeClr val="bg1"/>
              </a:solidFill>
              <a:latin typeface="Arial" pitchFamily="34" charset="0"/>
              <a:cs typeface="Arial" pitchFamily="34" charset="0"/>
            </a:endParaRPr>
          </a:p>
          <a:p>
            <a:pPr marL="12700">
              <a:lnSpc>
                <a:spcPct val="100000"/>
              </a:lnSpc>
            </a:pPr>
            <a:r>
              <a:rPr lang="en-IN" spc="-5" dirty="0">
                <a:solidFill>
                  <a:schemeClr val="bg1"/>
                </a:solidFill>
                <a:latin typeface="Arial" pitchFamily="34" charset="0"/>
                <a:cs typeface="Arial" pitchFamily="34" charset="0"/>
              </a:rPr>
              <a:t>Alfaz Kaladagi</a:t>
            </a:r>
            <a:endParaRPr sz="1800" dirty="0">
              <a:solidFill>
                <a:schemeClr val="bg1"/>
              </a:solidFill>
              <a:latin typeface="Arial" pitchFamily="34" charset="0"/>
              <a:cs typeface="Arial" pitchFamily="34" charset="0"/>
            </a:endParaRPr>
          </a:p>
          <a:p>
            <a:pPr marL="12700" marR="5080">
              <a:lnSpc>
                <a:spcPct val="100000"/>
              </a:lnSpc>
            </a:pPr>
            <a:r>
              <a:rPr lang="en-AU" sz="1800" spc="-5" dirty="0" smtClean="0">
                <a:solidFill>
                  <a:schemeClr val="bg1"/>
                </a:solidFill>
                <a:latin typeface="Arial" pitchFamily="34" charset="0"/>
                <a:cs typeface="Arial" pitchFamily="34" charset="0"/>
              </a:rPr>
              <a:t>K </a:t>
            </a:r>
            <a:r>
              <a:rPr lang="en-AU" sz="1800" spc="-5" dirty="0">
                <a:solidFill>
                  <a:schemeClr val="bg1"/>
                </a:solidFill>
                <a:latin typeface="Arial" pitchFamily="34" charset="0"/>
                <a:cs typeface="Arial" pitchFamily="34" charset="0"/>
              </a:rPr>
              <a:t>Ganesh </a:t>
            </a:r>
            <a:r>
              <a:rPr lang="en-AU" spc="-5" dirty="0">
                <a:solidFill>
                  <a:schemeClr val="bg1"/>
                </a:solidFill>
                <a:latin typeface="Arial" pitchFamily="34" charset="0"/>
                <a:cs typeface="Arial" pitchFamily="34" charset="0"/>
              </a:rPr>
              <a:t>K</a:t>
            </a:r>
            <a:r>
              <a:rPr lang="en-AU" sz="1800" spc="-5" dirty="0">
                <a:solidFill>
                  <a:schemeClr val="bg1"/>
                </a:solidFill>
                <a:latin typeface="Arial" pitchFamily="34" charset="0"/>
                <a:cs typeface="Arial" pitchFamily="34" charset="0"/>
              </a:rPr>
              <a:t>umar </a:t>
            </a:r>
            <a:r>
              <a:rPr lang="en-AU" spc="-5" dirty="0">
                <a:solidFill>
                  <a:schemeClr val="bg1"/>
                </a:solidFill>
                <a:latin typeface="Arial" pitchFamily="34" charset="0"/>
                <a:cs typeface="Arial" pitchFamily="34" charset="0"/>
              </a:rPr>
              <a:t>R</a:t>
            </a:r>
            <a:r>
              <a:rPr lang="en-AU" sz="1800" spc="-5" dirty="0">
                <a:solidFill>
                  <a:schemeClr val="bg1"/>
                </a:solidFill>
                <a:latin typeface="Arial" pitchFamily="34" charset="0"/>
                <a:cs typeface="Arial" pitchFamily="34" charset="0"/>
              </a:rPr>
              <a:t>ao</a:t>
            </a:r>
          </a:p>
          <a:p>
            <a:pPr marL="12700" marR="5080">
              <a:lnSpc>
                <a:spcPct val="100000"/>
              </a:lnSpc>
            </a:pPr>
            <a:r>
              <a:rPr lang="en-AU" spc="-5" dirty="0">
                <a:solidFill>
                  <a:schemeClr val="bg1"/>
                </a:solidFill>
                <a:latin typeface="Arial" pitchFamily="34" charset="0"/>
                <a:cs typeface="Arial" pitchFamily="34" charset="0"/>
              </a:rPr>
              <a:t>V Omkar</a:t>
            </a:r>
            <a:endParaRPr sz="1800" dirty="0">
              <a:solidFill>
                <a:schemeClr val="bg1"/>
              </a:solidFill>
              <a:latin typeface="Arial" pitchFamily="34" charset="0"/>
              <a:cs typeface="Arial" pitchFamily="34" charset="0"/>
            </a:endParaRPr>
          </a:p>
        </p:txBody>
      </p:sp>
      <p:sp>
        <p:nvSpPr>
          <p:cNvPr id="6" name="object 6"/>
          <p:cNvSpPr txBox="1"/>
          <p:nvPr/>
        </p:nvSpPr>
        <p:spPr>
          <a:xfrm>
            <a:off x="4500562" y="5143512"/>
            <a:ext cx="2448877" cy="1397819"/>
          </a:xfrm>
          <a:prstGeom prst="rect">
            <a:avLst/>
          </a:prstGeom>
        </p:spPr>
        <p:txBody>
          <a:bodyPr vert="horz" wrap="square" lIns="0" tIns="12700" rIns="0" bIns="0" rtlCol="0">
            <a:spAutoFit/>
          </a:bodyPr>
          <a:lstStyle/>
          <a:p>
            <a:pPr marL="12700">
              <a:lnSpc>
                <a:spcPct val="100000"/>
              </a:lnSpc>
              <a:spcBef>
                <a:spcPts val="100"/>
              </a:spcBef>
            </a:pPr>
            <a:r>
              <a:rPr lang="en-IN" dirty="0" smtClean="0">
                <a:solidFill>
                  <a:schemeClr val="bg1"/>
                </a:solidFill>
                <a:latin typeface="Arial" pitchFamily="34" charset="0"/>
                <a:cs typeface="Arial" pitchFamily="34" charset="0"/>
              </a:rPr>
              <a:t>TEMPBTech-CSE016</a:t>
            </a:r>
            <a:endParaRPr sz="1800" dirty="0">
              <a:solidFill>
                <a:schemeClr val="bg1"/>
              </a:solidFill>
              <a:latin typeface="Arial" pitchFamily="34" charset="0"/>
              <a:cs typeface="Arial" pitchFamily="34" charset="0"/>
            </a:endParaRPr>
          </a:p>
          <a:p>
            <a:pPr marL="12700">
              <a:lnSpc>
                <a:spcPct val="100000"/>
              </a:lnSpc>
            </a:pPr>
            <a:r>
              <a:rPr lang="en-IN" dirty="0" smtClean="0">
                <a:solidFill>
                  <a:schemeClr val="bg1"/>
                </a:solidFill>
                <a:latin typeface="Arial" pitchFamily="34" charset="0"/>
                <a:cs typeface="Arial" pitchFamily="34" charset="0"/>
              </a:rPr>
              <a:t>TEMPBTech-CSE038</a:t>
            </a:r>
            <a:endParaRPr sz="1800" dirty="0">
              <a:solidFill>
                <a:schemeClr val="bg1"/>
              </a:solidFill>
              <a:latin typeface="Arial" pitchFamily="34" charset="0"/>
              <a:cs typeface="Arial" pitchFamily="34" charset="0"/>
            </a:endParaRPr>
          </a:p>
          <a:p>
            <a:pPr marL="12700">
              <a:lnSpc>
                <a:spcPct val="100000"/>
              </a:lnSpc>
            </a:pPr>
            <a:r>
              <a:rPr lang="en-IN" dirty="0" smtClean="0">
                <a:solidFill>
                  <a:schemeClr val="bg1"/>
                </a:solidFill>
                <a:latin typeface="Arial" pitchFamily="34" charset="0"/>
                <a:cs typeface="Arial" pitchFamily="34" charset="0"/>
              </a:rPr>
              <a:t>TEMPBTech-CSE045</a:t>
            </a:r>
            <a:endParaRPr sz="1800" dirty="0">
              <a:solidFill>
                <a:schemeClr val="bg1"/>
              </a:solidFill>
              <a:latin typeface="Arial" pitchFamily="34" charset="0"/>
              <a:cs typeface="Arial" pitchFamily="34" charset="0"/>
            </a:endParaRPr>
          </a:p>
          <a:p>
            <a:pPr marL="12700">
              <a:lnSpc>
                <a:spcPct val="100000"/>
              </a:lnSpc>
            </a:pPr>
            <a:r>
              <a:rPr lang="en-IN" dirty="0">
                <a:solidFill>
                  <a:schemeClr val="bg1"/>
                </a:solidFill>
                <a:latin typeface="Arial" pitchFamily="34" charset="0"/>
                <a:cs typeface="Arial" pitchFamily="34" charset="0"/>
              </a:rPr>
              <a:t>TEMPBTech-CSE047</a:t>
            </a:r>
          </a:p>
          <a:p>
            <a:pPr marL="12700">
              <a:lnSpc>
                <a:spcPct val="100000"/>
              </a:lnSpc>
            </a:pPr>
            <a:r>
              <a:rPr lang="en-IN" sz="1800" dirty="0">
                <a:solidFill>
                  <a:schemeClr val="bg1"/>
                </a:solidFill>
                <a:latin typeface="Arial" pitchFamily="34" charset="0"/>
                <a:cs typeface="Arial" pitchFamily="34" charset="0"/>
              </a:rPr>
              <a:t>TEMPBTech-CSE025</a:t>
            </a:r>
            <a:endParaRPr sz="1800" dirty="0">
              <a:solidFill>
                <a:schemeClr val="bg1"/>
              </a:solidFill>
              <a:latin typeface="Arial" pitchFamily="34" charset="0"/>
              <a:cs typeface="Arial" pitchFamily="34" charset="0"/>
            </a:endParaRPr>
          </a:p>
        </p:txBody>
      </p:sp>
      <p:pic>
        <p:nvPicPr>
          <p:cNvPr id="10" name="Picture 9">
            <a:extLst>
              <a:ext uri="{FF2B5EF4-FFF2-40B4-BE49-F238E27FC236}">
                <a16:creationId xmlns="" xmlns:a16="http://schemas.microsoft.com/office/drawing/2014/main" id="{84C18FCC-38F0-3A7A-313C-C8353E9DBB07}"/>
              </a:ext>
            </a:extLst>
          </p:cNvPr>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3581400" y="169849"/>
            <a:ext cx="1620280" cy="1811351"/>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7" name="Picture 6">
            <a:extLst>
              <a:ext uri="{FF2B5EF4-FFF2-40B4-BE49-F238E27FC236}">
                <a16:creationId xmlns="" xmlns:a16="http://schemas.microsoft.com/office/drawing/2014/main" id="{0B5A6EFE-8886-D41B-C089-E826447EF36C}"/>
              </a:ext>
            </a:extLst>
          </p:cNvPr>
          <p:cNvPicPr>
            <a:picLocks noChangeAspect="1"/>
          </p:cNvPicPr>
          <p:nvPr/>
        </p:nvPicPr>
        <p:blipFill rotWithShape="1">
          <a:blip r:embed="rId2">
            <a:extLst>
              <a:ext uri="{28A0092B-C50C-407E-A947-70E740481C1C}">
                <a14:useLocalDpi xmlns="" xmlns:a14="http://schemas.microsoft.com/office/drawing/2010/main" val="0"/>
              </a:ext>
            </a:extLst>
          </a:blip>
          <a:srcRect l="19482" r="2596"/>
          <a:stretch/>
        </p:blipFill>
        <p:spPr>
          <a:xfrm>
            <a:off x="0" y="0"/>
            <a:ext cx="9144000" cy="6858000"/>
          </a:xfrm>
          <a:prstGeom prst="rect">
            <a:avLst/>
          </a:prstGeom>
        </p:spPr>
      </p:pic>
      <p:sp>
        <p:nvSpPr>
          <p:cNvPr id="3" name="object 3"/>
          <p:cNvSpPr txBox="1"/>
          <p:nvPr/>
        </p:nvSpPr>
        <p:spPr>
          <a:xfrm>
            <a:off x="513397" y="1981200"/>
            <a:ext cx="8491885" cy="3164969"/>
          </a:xfrm>
          <a:prstGeom prst="rect">
            <a:avLst/>
          </a:prstGeom>
        </p:spPr>
        <p:txBody>
          <a:bodyPr vert="horz" wrap="square" lIns="0" tIns="12700" rIns="0" bIns="0" rtlCol="0">
            <a:spAutoFit/>
          </a:bodyPr>
          <a:lstStyle/>
          <a:p>
            <a:pPr>
              <a:lnSpc>
                <a:spcPct val="100000"/>
              </a:lnSpc>
              <a:buFont typeface="Arial MT"/>
              <a:buChar char="•"/>
            </a:pPr>
            <a:r>
              <a:rPr lang="en-US" sz="2400" dirty="0">
                <a:solidFill>
                  <a:schemeClr val="accent3">
                    <a:lumMod val="20000"/>
                    <a:lumOff val="80000"/>
                  </a:schemeClr>
                </a:solidFill>
                <a:latin typeface="Arial" pitchFamily="34" charset="0"/>
                <a:cs typeface="Arial" pitchFamily="34" charset="0"/>
              </a:rPr>
              <a:t> It is a platform designed to organize, manage, and track sports leagues, including </a:t>
            </a:r>
            <a:r>
              <a:rPr lang="en-US" sz="2400" dirty="0" smtClean="0">
                <a:solidFill>
                  <a:schemeClr val="accent3">
                    <a:lumMod val="20000"/>
                    <a:lumOff val="80000"/>
                  </a:schemeClr>
                </a:solidFill>
                <a:latin typeface="Arial" pitchFamily="34" charset="0"/>
                <a:cs typeface="Arial" pitchFamily="34" charset="0"/>
              </a:rPr>
              <a:t>teams, </a:t>
            </a:r>
            <a:r>
              <a:rPr lang="en-US" sz="2400" dirty="0">
                <a:solidFill>
                  <a:schemeClr val="accent3">
                    <a:lumMod val="20000"/>
                    <a:lumOff val="80000"/>
                  </a:schemeClr>
                </a:solidFill>
                <a:latin typeface="Arial" pitchFamily="34" charset="0"/>
                <a:cs typeface="Arial" pitchFamily="34" charset="0"/>
              </a:rPr>
              <a:t>and statistics, ensuring </a:t>
            </a:r>
            <a:r>
              <a:rPr lang="en-US" sz="2400" dirty="0" smtClean="0">
                <a:solidFill>
                  <a:schemeClr val="accent3">
                    <a:lumMod val="20000"/>
                    <a:lumOff val="80000"/>
                  </a:schemeClr>
                </a:solidFill>
                <a:latin typeface="Arial" pitchFamily="34" charset="0"/>
                <a:cs typeface="Arial" pitchFamily="34" charset="0"/>
              </a:rPr>
              <a:t>streamlined league </a:t>
            </a:r>
            <a:r>
              <a:rPr lang="en-US" sz="2400" dirty="0">
                <a:solidFill>
                  <a:schemeClr val="accent3">
                    <a:lumMod val="20000"/>
                    <a:lumOff val="80000"/>
                  </a:schemeClr>
                </a:solidFill>
                <a:latin typeface="Arial" pitchFamily="34" charset="0"/>
                <a:cs typeface="Arial" pitchFamily="34" charset="0"/>
              </a:rPr>
              <a:t>operations.</a:t>
            </a:r>
          </a:p>
          <a:p>
            <a:pPr>
              <a:lnSpc>
                <a:spcPct val="100000"/>
              </a:lnSpc>
              <a:buFont typeface="Arial MT"/>
              <a:buChar char="•"/>
            </a:pPr>
            <a:endParaRPr sz="2400" dirty="0">
              <a:solidFill>
                <a:schemeClr val="accent3">
                  <a:lumMod val="20000"/>
                  <a:lumOff val="80000"/>
                </a:schemeClr>
              </a:solidFill>
              <a:latin typeface="Arial" pitchFamily="34" charset="0"/>
              <a:cs typeface="Arial" pitchFamily="34" charset="0"/>
            </a:endParaRPr>
          </a:p>
          <a:p>
            <a:pPr>
              <a:lnSpc>
                <a:spcPct val="100000"/>
              </a:lnSpc>
              <a:spcBef>
                <a:spcPts val="55"/>
              </a:spcBef>
              <a:buFont typeface="Arial MT"/>
              <a:buChar char="•"/>
            </a:pPr>
            <a:r>
              <a:rPr lang="en-US" sz="3600" dirty="0">
                <a:solidFill>
                  <a:schemeClr val="accent3">
                    <a:lumMod val="20000"/>
                    <a:lumOff val="80000"/>
                  </a:schemeClr>
                </a:solidFill>
                <a:latin typeface="Arial" pitchFamily="34" charset="0"/>
                <a:cs typeface="Arial" pitchFamily="34" charset="0"/>
              </a:rPr>
              <a:t> </a:t>
            </a:r>
            <a:r>
              <a:rPr lang="en-US" sz="2400" dirty="0">
                <a:solidFill>
                  <a:schemeClr val="accent3">
                    <a:lumMod val="20000"/>
                    <a:lumOff val="80000"/>
                  </a:schemeClr>
                </a:solidFill>
                <a:latin typeface="Arial" pitchFamily="34" charset="0"/>
                <a:cs typeface="Arial" pitchFamily="34" charset="0"/>
              </a:rPr>
              <a:t>It provides tools for efficiently handling multiple leagues,    adding/removing teams, </a:t>
            </a:r>
            <a:r>
              <a:rPr lang="en-US" sz="2400" dirty="0" smtClean="0">
                <a:solidFill>
                  <a:schemeClr val="accent3">
                    <a:lumMod val="20000"/>
                    <a:lumOff val="80000"/>
                  </a:schemeClr>
                </a:solidFill>
                <a:latin typeface="Arial" pitchFamily="34" charset="0"/>
                <a:cs typeface="Arial" pitchFamily="34" charset="0"/>
              </a:rPr>
              <a:t>managing the team statistics ,tracking </a:t>
            </a:r>
            <a:r>
              <a:rPr lang="en-US" sz="2400" dirty="0">
                <a:solidFill>
                  <a:schemeClr val="accent3">
                    <a:lumMod val="20000"/>
                    <a:lumOff val="80000"/>
                  </a:schemeClr>
                </a:solidFill>
                <a:latin typeface="Arial" pitchFamily="34" charset="0"/>
                <a:cs typeface="Arial" pitchFamily="34" charset="0"/>
              </a:rPr>
              <a:t>performance metrics, and maintaining consistency with automated error handling and data integrity.</a:t>
            </a:r>
            <a:endParaRPr sz="2400" dirty="0">
              <a:solidFill>
                <a:schemeClr val="accent3">
                  <a:lumMod val="20000"/>
                  <a:lumOff val="80000"/>
                </a:schemeClr>
              </a:solidFill>
              <a:latin typeface="Arial" pitchFamily="34" charset="0"/>
              <a:cs typeface="Arial" pitchFamily="34" charset="0"/>
            </a:endParaRPr>
          </a:p>
        </p:txBody>
      </p:sp>
      <p:sp>
        <p:nvSpPr>
          <p:cNvPr id="6" name="TextBox 5">
            <a:extLst>
              <a:ext uri="{FF2B5EF4-FFF2-40B4-BE49-F238E27FC236}">
                <a16:creationId xmlns="" xmlns:a16="http://schemas.microsoft.com/office/drawing/2014/main" id="{F672E45B-8CCF-C23F-751F-BC0982264111}"/>
              </a:ext>
            </a:extLst>
          </p:cNvPr>
          <p:cNvSpPr txBox="1"/>
          <p:nvPr/>
        </p:nvSpPr>
        <p:spPr>
          <a:xfrm>
            <a:off x="609600" y="533400"/>
            <a:ext cx="3276600" cy="769441"/>
          </a:xfrm>
          <a:prstGeom prst="rect">
            <a:avLst/>
          </a:prstGeom>
          <a:noFill/>
        </p:spPr>
        <p:txBody>
          <a:bodyPr wrap="square" rtlCol="0">
            <a:spAutoFit/>
          </a:bodyPr>
          <a:lstStyle/>
          <a:p>
            <a:r>
              <a:rPr lang="en-IN" sz="4400" u="sng" dirty="0">
                <a:solidFill>
                  <a:schemeClr val="bg1"/>
                </a:solidFill>
                <a:latin typeface="Arial" pitchFamily="34" charset="0"/>
                <a:cs typeface="Arial" pitchFamily="34" charset="0"/>
              </a:rPr>
              <a:t>Introduction</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7" name="Picture 6">
            <a:extLst>
              <a:ext uri="{FF2B5EF4-FFF2-40B4-BE49-F238E27FC236}">
                <a16:creationId xmlns="" xmlns:a16="http://schemas.microsoft.com/office/drawing/2014/main" id="{0B5A6EFE-8886-D41B-C089-E826447EF36C}"/>
              </a:ext>
            </a:extLst>
          </p:cNvPr>
          <p:cNvPicPr>
            <a:picLocks noChangeAspect="1"/>
          </p:cNvPicPr>
          <p:nvPr/>
        </p:nvPicPr>
        <p:blipFill rotWithShape="1">
          <a:blip r:embed="rId2">
            <a:extLst>
              <a:ext uri="{28A0092B-C50C-407E-A947-70E740481C1C}">
                <a14:useLocalDpi xmlns="" xmlns:a14="http://schemas.microsoft.com/office/drawing/2010/main" val="0"/>
              </a:ext>
            </a:extLst>
          </a:blip>
          <a:srcRect l="19482" r="2596"/>
          <a:stretch/>
        </p:blipFill>
        <p:spPr>
          <a:xfrm>
            <a:off x="0" y="0"/>
            <a:ext cx="9144000" cy="6858000"/>
          </a:xfrm>
          <a:prstGeom prst="rect">
            <a:avLst/>
          </a:prstGeom>
        </p:spPr>
      </p:pic>
      <p:sp>
        <p:nvSpPr>
          <p:cNvPr id="3" name="object 3"/>
          <p:cNvSpPr txBox="1"/>
          <p:nvPr/>
        </p:nvSpPr>
        <p:spPr>
          <a:xfrm>
            <a:off x="575915" y="2345245"/>
            <a:ext cx="7362190" cy="2623795"/>
          </a:xfrm>
          <a:prstGeom prst="rect">
            <a:avLst/>
          </a:prstGeom>
        </p:spPr>
        <p:txBody>
          <a:bodyPr vert="horz" wrap="square" lIns="0" tIns="12700" rIns="0" bIns="0" rtlCol="0">
            <a:spAutoFit/>
          </a:bodyPr>
          <a:lstStyle/>
          <a:p>
            <a:pPr marL="309880" indent="-297815">
              <a:lnSpc>
                <a:spcPct val="100000"/>
              </a:lnSpc>
              <a:spcBef>
                <a:spcPts val="100"/>
              </a:spcBef>
              <a:buFont typeface="Arial MT"/>
              <a:buChar char="•"/>
              <a:tabLst>
                <a:tab pos="309245" algn="l"/>
                <a:tab pos="310515" algn="l"/>
              </a:tabLst>
            </a:pPr>
            <a:r>
              <a:rPr lang="en-US" sz="2400" dirty="0">
                <a:solidFill>
                  <a:schemeClr val="accent3">
                    <a:lumMod val="20000"/>
                    <a:lumOff val="80000"/>
                  </a:schemeClr>
                </a:solidFill>
                <a:latin typeface="Arial" pitchFamily="34" charset="0"/>
                <a:cs typeface="Arial" pitchFamily="34" charset="0"/>
              </a:rPr>
              <a:t>To simplify the organization and management of multiple sports leagues, including adding and removing teams seamlessly.</a:t>
            </a:r>
          </a:p>
          <a:p>
            <a:pPr marL="309880" indent="-297815">
              <a:lnSpc>
                <a:spcPct val="100000"/>
              </a:lnSpc>
              <a:spcBef>
                <a:spcPts val="100"/>
              </a:spcBef>
              <a:buFont typeface="Arial MT"/>
              <a:buChar char="•"/>
              <a:tabLst>
                <a:tab pos="309245" algn="l"/>
                <a:tab pos="310515" algn="l"/>
              </a:tabLst>
            </a:pPr>
            <a:endParaRPr lang="en-US" sz="2400" dirty="0">
              <a:solidFill>
                <a:schemeClr val="accent3">
                  <a:lumMod val="20000"/>
                  <a:lumOff val="80000"/>
                </a:schemeClr>
              </a:solidFill>
              <a:latin typeface="Arial" pitchFamily="34" charset="0"/>
              <a:cs typeface="Arial" pitchFamily="34" charset="0"/>
            </a:endParaRPr>
          </a:p>
          <a:p>
            <a:pPr marL="309880" indent="-297815">
              <a:lnSpc>
                <a:spcPct val="100000"/>
              </a:lnSpc>
              <a:spcBef>
                <a:spcPts val="100"/>
              </a:spcBef>
              <a:buFont typeface="Arial MT"/>
              <a:buChar char="•"/>
              <a:tabLst>
                <a:tab pos="309245" algn="l"/>
                <a:tab pos="310515" algn="l"/>
              </a:tabLst>
            </a:pPr>
            <a:r>
              <a:rPr lang="en-US" sz="2400" dirty="0">
                <a:solidFill>
                  <a:schemeClr val="accent3">
                    <a:lumMod val="20000"/>
                    <a:lumOff val="80000"/>
                  </a:schemeClr>
                </a:solidFill>
                <a:latin typeface="Arial" pitchFamily="34" charset="0"/>
                <a:cs typeface="Arial" pitchFamily="34" charset="0"/>
              </a:rPr>
              <a:t>To offer an easy-to-use interface that enables league managers to operate the system with minimal complexity.</a:t>
            </a:r>
            <a:endParaRPr sz="2400" dirty="0">
              <a:solidFill>
                <a:schemeClr val="accent3">
                  <a:lumMod val="20000"/>
                  <a:lumOff val="80000"/>
                </a:schemeClr>
              </a:solidFill>
              <a:latin typeface="Arial" pitchFamily="34" charset="0"/>
              <a:cs typeface="Arial" pitchFamily="34" charset="0"/>
            </a:endParaRPr>
          </a:p>
        </p:txBody>
      </p:sp>
      <p:sp>
        <p:nvSpPr>
          <p:cNvPr id="6" name="TextBox 5">
            <a:extLst>
              <a:ext uri="{FF2B5EF4-FFF2-40B4-BE49-F238E27FC236}">
                <a16:creationId xmlns="" xmlns:a16="http://schemas.microsoft.com/office/drawing/2014/main" id="{52ECCB22-E39B-0D6E-3BD0-D6768692DB8D}"/>
              </a:ext>
            </a:extLst>
          </p:cNvPr>
          <p:cNvSpPr txBox="1"/>
          <p:nvPr/>
        </p:nvSpPr>
        <p:spPr>
          <a:xfrm>
            <a:off x="609600" y="533400"/>
            <a:ext cx="3276600" cy="769441"/>
          </a:xfrm>
          <a:prstGeom prst="rect">
            <a:avLst/>
          </a:prstGeom>
          <a:noFill/>
        </p:spPr>
        <p:txBody>
          <a:bodyPr wrap="square" rtlCol="0">
            <a:spAutoFit/>
          </a:bodyPr>
          <a:lstStyle/>
          <a:p>
            <a:r>
              <a:rPr lang="en-IN" sz="4400" u="sng" dirty="0">
                <a:solidFill>
                  <a:schemeClr val="bg1"/>
                </a:solidFill>
                <a:latin typeface="Arial" pitchFamily="34" charset="0"/>
                <a:cs typeface="Arial" pitchFamily="34" charset="0"/>
              </a:rPr>
              <a:t>Objective</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8" name="Picture 7">
            <a:extLst>
              <a:ext uri="{FF2B5EF4-FFF2-40B4-BE49-F238E27FC236}">
                <a16:creationId xmlns="" xmlns:a16="http://schemas.microsoft.com/office/drawing/2014/main" id="{0B5A6EFE-8886-D41B-C089-E826447EF36C}"/>
              </a:ext>
            </a:extLst>
          </p:cNvPr>
          <p:cNvPicPr>
            <a:picLocks noChangeAspect="1"/>
          </p:cNvPicPr>
          <p:nvPr/>
        </p:nvPicPr>
        <p:blipFill rotWithShape="1">
          <a:blip r:embed="rId2">
            <a:extLst>
              <a:ext uri="{28A0092B-C50C-407E-A947-70E740481C1C}">
                <a14:useLocalDpi xmlns="" xmlns:a14="http://schemas.microsoft.com/office/drawing/2010/main" val="0"/>
              </a:ext>
            </a:extLst>
          </a:blip>
          <a:srcRect l="19482" r="2596"/>
          <a:stretch/>
        </p:blipFill>
        <p:spPr>
          <a:xfrm>
            <a:off x="0" y="0"/>
            <a:ext cx="9144000" cy="6858000"/>
          </a:xfrm>
          <a:prstGeom prst="rect">
            <a:avLst/>
          </a:prstGeom>
        </p:spPr>
      </p:pic>
      <p:sp>
        <p:nvSpPr>
          <p:cNvPr id="2" name="object 2"/>
          <p:cNvSpPr txBox="1">
            <a:spLocks noGrp="1"/>
          </p:cNvSpPr>
          <p:nvPr>
            <p:ph type="title"/>
          </p:nvPr>
        </p:nvSpPr>
        <p:spPr>
          <a:xfrm>
            <a:off x="402257" y="448640"/>
            <a:ext cx="5026999" cy="689932"/>
          </a:xfrm>
          <a:prstGeom prst="rect">
            <a:avLst/>
          </a:prstGeom>
        </p:spPr>
        <p:txBody>
          <a:bodyPr vert="horz" wrap="square" lIns="0" tIns="12700" rIns="0" bIns="0" rtlCol="0">
            <a:spAutoFit/>
          </a:bodyPr>
          <a:lstStyle/>
          <a:p>
            <a:pPr marL="12700">
              <a:lnSpc>
                <a:spcPct val="100000"/>
              </a:lnSpc>
              <a:spcBef>
                <a:spcPts val="100"/>
              </a:spcBef>
            </a:pPr>
            <a:r>
              <a:rPr sz="4400" u="sng" spc="-5" dirty="0">
                <a:solidFill>
                  <a:schemeClr val="bg1">
                    <a:lumMod val="95000"/>
                  </a:schemeClr>
                </a:solidFill>
                <a:latin typeface="Arial" pitchFamily="34" charset="0"/>
                <a:cs typeface="Arial" pitchFamily="34" charset="0"/>
              </a:rPr>
              <a:t>Existing</a:t>
            </a:r>
            <a:r>
              <a:rPr sz="4000" u="sng" spc="-90" dirty="0">
                <a:solidFill>
                  <a:schemeClr val="bg1">
                    <a:lumMod val="95000"/>
                  </a:schemeClr>
                </a:solidFill>
                <a:latin typeface="Arial" pitchFamily="34" charset="0"/>
                <a:cs typeface="Arial" pitchFamily="34" charset="0"/>
              </a:rPr>
              <a:t> </a:t>
            </a:r>
            <a:r>
              <a:rPr sz="4400" u="sng" spc="-5" dirty="0">
                <a:solidFill>
                  <a:schemeClr val="bg1">
                    <a:lumMod val="95000"/>
                  </a:schemeClr>
                </a:solidFill>
                <a:latin typeface="Arial" pitchFamily="34" charset="0"/>
                <a:cs typeface="Arial" pitchFamily="34" charset="0"/>
              </a:rPr>
              <a:t>System</a:t>
            </a:r>
            <a:endParaRPr sz="4400" u="sng" dirty="0">
              <a:solidFill>
                <a:schemeClr val="bg1">
                  <a:lumMod val="95000"/>
                </a:schemeClr>
              </a:solidFill>
              <a:latin typeface="Arial" pitchFamily="34" charset="0"/>
              <a:cs typeface="Arial" pitchFamily="34" charset="0"/>
            </a:endParaRPr>
          </a:p>
        </p:txBody>
      </p:sp>
      <p:sp>
        <p:nvSpPr>
          <p:cNvPr id="3" name="object 3"/>
          <p:cNvSpPr txBox="1"/>
          <p:nvPr/>
        </p:nvSpPr>
        <p:spPr>
          <a:xfrm>
            <a:off x="402257" y="1342360"/>
            <a:ext cx="8339485" cy="1872307"/>
          </a:xfrm>
          <a:prstGeom prst="rect">
            <a:avLst/>
          </a:prstGeom>
        </p:spPr>
        <p:txBody>
          <a:bodyPr vert="horz" wrap="square" lIns="0" tIns="12700" rIns="0" bIns="0" rtlCol="0">
            <a:spAutoFit/>
          </a:bodyPr>
          <a:lstStyle/>
          <a:p>
            <a:pPr marL="309880" marR="5080" indent="-297815" algn="just">
              <a:lnSpc>
                <a:spcPct val="100000"/>
              </a:lnSpc>
              <a:spcBef>
                <a:spcPts val="100"/>
              </a:spcBef>
              <a:buFont typeface="Arial MT"/>
              <a:buChar char="•"/>
              <a:tabLst>
                <a:tab pos="310515" algn="l"/>
              </a:tabLst>
            </a:pPr>
            <a:r>
              <a:rPr lang="en-US" sz="2400" dirty="0">
                <a:solidFill>
                  <a:schemeClr val="bg2"/>
                </a:solidFill>
                <a:latin typeface="Arial" pitchFamily="34" charset="0"/>
                <a:cs typeface="Arial" pitchFamily="34" charset="0"/>
              </a:rPr>
              <a:t>Many small leagues still use basic tools like Excel or Google Sheets to manage teams and schedules, but these methods are slow, prone to mistakes, and hard to update in real-time.</a:t>
            </a:r>
          </a:p>
          <a:p>
            <a:pPr marL="309880" marR="5080" indent="-297815" algn="just">
              <a:lnSpc>
                <a:spcPct val="100000"/>
              </a:lnSpc>
              <a:spcBef>
                <a:spcPts val="100"/>
              </a:spcBef>
              <a:buFont typeface="Arial MT"/>
              <a:buChar char="•"/>
              <a:tabLst>
                <a:tab pos="310515" algn="l"/>
              </a:tabLst>
            </a:pPr>
            <a:endParaRPr lang="en-US" sz="2400" dirty="0">
              <a:solidFill>
                <a:schemeClr val="bg2"/>
              </a:solidFill>
              <a:latin typeface="Arial" pitchFamily="34" charset="0"/>
              <a:cs typeface="Arial" pitchFamily="34" charset="0"/>
            </a:endParaRPr>
          </a:p>
        </p:txBody>
      </p:sp>
      <p:sp>
        <p:nvSpPr>
          <p:cNvPr id="4" name="object 4"/>
          <p:cNvSpPr txBox="1"/>
          <p:nvPr/>
        </p:nvSpPr>
        <p:spPr>
          <a:xfrm>
            <a:off x="402256" y="3276600"/>
            <a:ext cx="5384189" cy="689932"/>
          </a:xfrm>
          <a:prstGeom prst="rect">
            <a:avLst/>
          </a:prstGeom>
        </p:spPr>
        <p:txBody>
          <a:bodyPr vert="horz" wrap="square" lIns="0" tIns="12700" rIns="0" bIns="0" rtlCol="0">
            <a:spAutoFit/>
          </a:bodyPr>
          <a:lstStyle/>
          <a:p>
            <a:pPr marL="12700">
              <a:lnSpc>
                <a:spcPct val="100000"/>
              </a:lnSpc>
              <a:spcBef>
                <a:spcPts val="100"/>
              </a:spcBef>
            </a:pPr>
            <a:r>
              <a:rPr sz="4400" u="sng" spc="-5" dirty="0">
                <a:solidFill>
                  <a:schemeClr val="bg1"/>
                </a:solidFill>
                <a:latin typeface="Arial" pitchFamily="34" charset="0"/>
                <a:cs typeface="Arial" pitchFamily="34" charset="0"/>
              </a:rPr>
              <a:t>Proposed</a:t>
            </a:r>
            <a:r>
              <a:rPr sz="4000" u="sng" spc="-95" dirty="0">
                <a:solidFill>
                  <a:schemeClr val="bg1"/>
                </a:solidFill>
                <a:latin typeface="Arial" pitchFamily="34" charset="0"/>
                <a:cs typeface="Arial" pitchFamily="34" charset="0"/>
              </a:rPr>
              <a:t> </a:t>
            </a:r>
            <a:r>
              <a:rPr sz="4000" u="sng" spc="-5" dirty="0">
                <a:solidFill>
                  <a:schemeClr val="bg1"/>
                </a:solidFill>
                <a:latin typeface="Arial" pitchFamily="34" charset="0"/>
                <a:cs typeface="Arial" pitchFamily="34" charset="0"/>
              </a:rPr>
              <a:t>System</a:t>
            </a:r>
            <a:endParaRPr sz="4000" u="sng" dirty="0">
              <a:solidFill>
                <a:schemeClr val="bg1"/>
              </a:solidFill>
              <a:latin typeface="Arial" pitchFamily="34" charset="0"/>
              <a:cs typeface="Arial" pitchFamily="34" charset="0"/>
            </a:endParaRPr>
          </a:p>
        </p:txBody>
      </p:sp>
      <p:sp>
        <p:nvSpPr>
          <p:cNvPr id="5" name="object 5"/>
          <p:cNvSpPr txBox="1"/>
          <p:nvPr/>
        </p:nvSpPr>
        <p:spPr>
          <a:xfrm>
            <a:off x="402257" y="4170320"/>
            <a:ext cx="8211517" cy="1885131"/>
          </a:xfrm>
          <a:prstGeom prst="rect">
            <a:avLst/>
          </a:prstGeom>
        </p:spPr>
        <p:txBody>
          <a:bodyPr vert="horz" wrap="square" lIns="0" tIns="12700" rIns="0" bIns="0" rtlCol="0">
            <a:spAutoFit/>
          </a:bodyPr>
          <a:lstStyle/>
          <a:p>
            <a:pPr marL="309880" marR="5080" indent="-297815">
              <a:lnSpc>
                <a:spcPct val="100000"/>
              </a:lnSpc>
              <a:spcBef>
                <a:spcPts val="100"/>
              </a:spcBef>
              <a:buFont typeface="Arial MT"/>
              <a:buChar char="•"/>
              <a:tabLst>
                <a:tab pos="309245" algn="l"/>
                <a:tab pos="310515" algn="l"/>
              </a:tabLst>
            </a:pPr>
            <a:r>
              <a:rPr lang="en-US" sz="2400" dirty="0">
                <a:solidFill>
                  <a:schemeClr val="accent3">
                    <a:lumMod val="20000"/>
                    <a:lumOff val="80000"/>
                  </a:schemeClr>
                </a:solidFill>
                <a:latin typeface="Arial" pitchFamily="34" charset="0"/>
                <a:cs typeface="Arial" pitchFamily="34" charset="0"/>
              </a:rPr>
              <a:t>One platform to easily create, update, and manage different sports leagues in one place.</a:t>
            </a:r>
          </a:p>
          <a:p>
            <a:pPr marL="309880" marR="5080" indent="-297815">
              <a:lnSpc>
                <a:spcPct val="100000"/>
              </a:lnSpc>
              <a:spcBef>
                <a:spcPts val="100"/>
              </a:spcBef>
              <a:buFont typeface="Arial MT"/>
              <a:buChar char="•"/>
              <a:tabLst>
                <a:tab pos="309245" algn="l"/>
                <a:tab pos="310515" algn="l"/>
              </a:tabLst>
            </a:pPr>
            <a:endParaRPr lang="en-US" sz="2400" dirty="0">
              <a:solidFill>
                <a:schemeClr val="accent3">
                  <a:lumMod val="20000"/>
                  <a:lumOff val="80000"/>
                </a:schemeClr>
              </a:solidFill>
              <a:latin typeface="Arial" pitchFamily="34" charset="0"/>
              <a:cs typeface="Arial" pitchFamily="34" charset="0"/>
            </a:endParaRPr>
          </a:p>
          <a:p>
            <a:pPr marL="309880" marR="5080" indent="-297815">
              <a:lnSpc>
                <a:spcPct val="100000"/>
              </a:lnSpc>
              <a:spcBef>
                <a:spcPts val="100"/>
              </a:spcBef>
              <a:buFont typeface="Arial MT"/>
              <a:buChar char="•"/>
              <a:tabLst>
                <a:tab pos="309245" algn="l"/>
                <a:tab pos="310515" algn="l"/>
              </a:tabLst>
            </a:pPr>
            <a:r>
              <a:rPr lang="en-US" sz="2400" dirty="0">
                <a:solidFill>
                  <a:schemeClr val="accent3">
                    <a:lumMod val="20000"/>
                    <a:lumOff val="80000"/>
                  </a:schemeClr>
                </a:solidFill>
                <a:latin typeface="Arial" pitchFamily="34" charset="0"/>
                <a:cs typeface="Arial" pitchFamily="34" charset="0"/>
              </a:rPr>
              <a:t>Keep track of team scores and statistics as games happen, ensuring up-to-date information.</a:t>
            </a:r>
            <a:endParaRPr sz="2400" dirty="0">
              <a:solidFill>
                <a:schemeClr val="accent3">
                  <a:lumMod val="20000"/>
                  <a:lumOff val="80000"/>
                </a:schemeClr>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 name="Picture 5">
            <a:extLst>
              <a:ext uri="{FF2B5EF4-FFF2-40B4-BE49-F238E27FC236}">
                <a16:creationId xmlns="" xmlns:a16="http://schemas.microsoft.com/office/drawing/2014/main" id="{1FC60810-3476-2DB0-EDAB-BEE6D4058BFA}"/>
              </a:ext>
            </a:extLst>
          </p:cNvPr>
          <p:cNvPicPr>
            <a:picLocks noChangeAspect="1"/>
          </p:cNvPicPr>
          <p:nvPr/>
        </p:nvPicPr>
        <p:blipFill rotWithShape="1">
          <a:blip r:embed="rId2">
            <a:extLst>
              <a:ext uri="{28A0092B-C50C-407E-A947-70E740481C1C}">
                <a14:useLocalDpi xmlns="" xmlns:a14="http://schemas.microsoft.com/office/drawing/2010/main" val="0"/>
              </a:ext>
            </a:extLst>
          </a:blip>
          <a:srcRect l="19482" r="2596"/>
          <a:stretch/>
        </p:blipFill>
        <p:spPr>
          <a:xfrm>
            <a:off x="0" y="0"/>
            <a:ext cx="9144000" cy="6858000"/>
          </a:xfrm>
          <a:prstGeom prst="rect">
            <a:avLst/>
          </a:prstGeom>
        </p:spPr>
      </p:pic>
      <p:sp>
        <p:nvSpPr>
          <p:cNvPr id="2" name="object 2"/>
          <p:cNvSpPr txBox="1">
            <a:spLocks noGrp="1"/>
          </p:cNvSpPr>
          <p:nvPr>
            <p:ph type="title"/>
          </p:nvPr>
        </p:nvSpPr>
        <p:spPr>
          <a:xfrm>
            <a:off x="530225" y="1219201"/>
            <a:ext cx="2746375" cy="689932"/>
          </a:xfrm>
          <a:prstGeom prst="rect">
            <a:avLst/>
          </a:prstGeom>
        </p:spPr>
        <p:txBody>
          <a:bodyPr vert="horz" wrap="square" lIns="0" tIns="12700" rIns="0" bIns="0" rtlCol="0">
            <a:spAutoFit/>
          </a:bodyPr>
          <a:lstStyle/>
          <a:p>
            <a:pPr marL="12700">
              <a:lnSpc>
                <a:spcPct val="100000"/>
              </a:lnSpc>
              <a:spcBef>
                <a:spcPts val="100"/>
              </a:spcBef>
            </a:pPr>
            <a:r>
              <a:rPr sz="4400" u="sng" spc="-5" dirty="0">
                <a:solidFill>
                  <a:schemeClr val="bg1"/>
                </a:solidFill>
                <a:latin typeface="Arial" pitchFamily="34" charset="0"/>
                <a:cs typeface="Arial" pitchFamily="34" charset="0"/>
              </a:rPr>
              <a:t>Vision</a:t>
            </a:r>
            <a:endParaRPr sz="4400" u="sng" dirty="0">
              <a:solidFill>
                <a:schemeClr val="bg1"/>
              </a:solidFill>
              <a:latin typeface="Arial" pitchFamily="34" charset="0"/>
              <a:cs typeface="Arial" pitchFamily="34" charset="0"/>
            </a:endParaRPr>
          </a:p>
        </p:txBody>
      </p:sp>
      <p:sp>
        <p:nvSpPr>
          <p:cNvPr id="3" name="object 3"/>
          <p:cNvSpPr txBox="1"/>
          <p:nvPr/>
        </p:nvSpPr>
        <p:spPr>
          <a:xfrm>
            <a:off x="499715" y="2375408"/>
            <a:ext cx="7901940" cy="1859483"/>
          </a:xfrm>
          <a:prstGeom prst="rect">
            <a:avLst/>
          </a:prstGeom>
        </p:spPr>
        <p:txBody>
          <a:bodyPr vert="horz" wrap="square" lIns="0" tIns="12700" rIns="0" bIns="0" rtlCol="0">
            <a:spAutoFit/>
          </a:bodyPr>
          <a:lstStyle/>
          <a:p>
            <a:pPr marL="309880" marR="5080" indent="-297815">
              <a:lnSpc>
                <a:spcPct val="100000"/>
              </a:lnSpc>
              <a:spcBef>
                <a:spcPts val="100"/>
              </a:spcBef>
              <a:buFont typeface="Arial MT"/>
              <a:buChar char="•"/>
              <a:tabLst>
                <a:tab pos="309245" algn="l"/>
                <a:tab pos="310515" algn="l"/>
              </a:tabLst>
            </a:pPr>
            <a:r>
              <a:rPr sz="2400" spc="-5" dirty="0">
                <a:solidFill>
                  <a:schemeClr val="bg1"/>
                </a:solidFill>
                <a:latin typeface="Arial" pitchFamily="34" charset="0"/>
                <a:cs typeface="Arial" pitchFamily="34" charset="0"/>
              </a:rPr>
              <a:t>The scope of the </a:t>
            </a:r>
            <a:r>
              <a:rPr sz="2400" spc="-5">
                <a:solidFill>
                  <a:schemeClr val="bg1"/>
                </a:solidFill>
                <a:latin typeface="Arial" pitchFamily="34" charset="0"/>
                <a:cs typeface="Arial" pitchFamily="34" charset="0"/>
              </a:rPr>
              <a:t>project </a:t>
            </a:r>
            <a:r>
              <a:rPr sz="2400" spc="-5" smtClean="0">
                <a:solidFill>
                  <a:schemeClr val="bg1"/>
                </a:solidFill>
                <a:latin typeface="Arial" pitchFamily="34" charset="0"/>
                <a:cs typeface="Arial" pitchFamily="34" charset="0"/>
              </a:rPr>
              <a:t>is </a:t>
            </a:r>
            <a:r>
              <a:rPr lang="en-US" sz="2400" spc="-5" dirty="0">
                <a:solidFill>
                  <a:schemeClr val="bg1"/>
                </a:solidFill>
                <a:latin typeface="Arial" pitchFamily="34" charset="0"/>
                <a:cs typeface="Arial" pitchFamily="34" charset="0"/>
              </a:rPr>
              <a:t>t</a:t>
            </a:r>
            <a:r>
              <a:rPr lang="en-US" sz="2400" dirty="0">
                <a:solidFill>
                  <a:schemeClr val="bg1"/>
                </a:solidFill>
                <a:latin typeface="Arial" pitchFamily="34" charset="0"/>
                <a:cs typeface="Arial" pitchFamily="34" charset="0"/>
              </a:rPr>
              <a:t>o create a simple, efficient, and scalable platform that allows sports organizations to easily manage leagues, teams, and performance data, while reducing errors and improving real-time access to important statistics and information.</a:t>
            </a:r>
            <a:endParaRPr sz="2400" dirty="0">
              <a:solidFill>
                <a:schemeClr val="bg1"/>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 name="Picture 8">
            <a:extLst>
              <a:ext uri="{FF2B5EF4-FFF2-40B4-BE49-F238E27FC236}">
                <a16:creationId xmlns="" xmlns:a16="http://schemas.microsoft.com/office/drawing/2014/main" id="{1FC60810-3476-2DB0-EDAB-BEE6D4058BFA}"/>
              </a:ext>
            </a:extLst>
          </p:cNvPr>
          <p:cNvPicPr>
            <a:picLocks noChangeAspect="1"/>
          </p:cNvPicPr>
          <p:nvPr/>
        </p:nvPicPr>
        <p:blipFill rotWithShape="1">
          <a:blip r:embed="rId2">
            <a:extLst>
              <a:ext uri="{28A0092B-C50C-407E-A947-70E740481C1C}">
                <a14:useLocalDpi xmlns="" xmlns:a14="http://schemas.microsoft.com/office/drawing/2010/main" val="0"/>
              </a:ext>
            </a:extLst>
          </a:blip>
          <a:srcRect l="19482" r="2596"/>
          <a:stretch/>
        </p:blipFill>
        <p:spPr>
          <a:xfrm>
            <a:off x="0" y="0"/>
            <a:ext cx="9144000" cy="6858000"/>
          </a:xfrm>
          <a:prstGeom prst="rect">
            <a:avLst/>
          </a:prstGeom>
        </p:spPr>
      </p:pic>
      <p:sp>
        <p:nvSpPr>
          <p:cNvPr id="2" name="object 2"/>
          <p:cNvSpPr txBox="1">
            <a:spLocks noGrp="1"/>
          </p:cNvSpPr>
          <p:nvPr>
            <p:ph type="title"/>
          </p:nvPr>
        </p:nvSpPr>
        <p:spPr>
          <a:xfrm>
            <a:off x="228600" y="1066800"/>
            <a:ext cx="7986738" cy="689932"/>
          </a:xfrm>
          <a:prstGeom prst="rect">
            <a:avLst/>
          </a:prstGeom>
        </p:spPr>
        <p:txBody>
          <a:bodyPr vert="horz" wrap="square" lIns="0" tIns="12700" rIns="0" bIns="0" rtlCol="0">
            <a:spAutoFit/>
          </a:bodyPr>
          <a:lstStyle/>
          <a:p>
            <a:pPr marL="12700">
              <a:lnSpc>
                <a:spcPct val="100000"/>
              </a:lnSpc>
              <a:spcBef>
                <a:spcPts val="100"/>
              </a:spcBef>
            </a:pPr>
            <a:r>
              <a:rPr sz="4400" u="sng" spc="-10">
                <a:solidFill>
                  <a:schemeClr val="bg1"/>
                </a:solidFill>
                <a:latin typeface="Arial" pitchFamily="34" charset="0"/>
                <a:cs typeface="Arial" pitchFamily="34" charset="0"/>
              </a:rPr>
              <a:t>Requirements</a:t>
            </a:r>
            <a:r>
              <a:rPr sz="3800" u="sng" spc="-85">
                <a:solidFill>
                  <a:schemeClr val="bg1"/>
                </a:solidFill>
                <a:latin typeface="Arial" pitchFamily="34" charset="0"/>
                <a:cs typeface="Arial" pitchFamily="34" charset="0"/>
              </a:rPr>
              <a:t> </a:t>
            </a:r>
            <a:r>
              <a:rPr sz="4400" u="sng" spc="-5" smtClean="0">
                <a:solidFill>
                  <a:schemeClr val="bg1"/>
                </a:solidFill>
                <a:latin typeface="Arial" pitchFamily="34" charset="0"/>
                <a:cs typeface="Arial" pitchFamily="34" charset="0"/>
              </a:rPr>
              <a:t>Specif</a:t>
            </a:r>
            <a:r>
              <a:rPr lang="en-US" sz="4400" u="sng" spc="-5" dirty="0" err="1" smtClean="0">
                <a:solidFill>
                  <a:schemeClr val="bg1"/>
                </a:solidFill>
                <a:latin typeface="Arial" pitchFamily="34" charset="0"/>
                <a:cs typeface="Arial" pitchFamily="34" charset="0"/>
              </a:rPr>
              <a:t>i</a:t>
            </a:r>
            <a:r>
              <a:rPr sz="4400" u="sng" spc="-5" smtClean="0">
                <a:solidFill>
                  <a:schemeClr val="bg1"/>
                </a:solidFill>
                <a:latin typeface="Arial" pitchFamily="34" charset="0"/>
                <a:cs typeface="Arial" pitchFamily="34" charset="0"/>
              </a:rPr>
              <a:t>cation</a:t>
            </a:r>
            <a:endParaRPr sz="4400" u="sng" dirty="0">
              <a:solidFill>
                <a:schemeClr val="bg1"/>
              </a:solidFill>
              <a:latin typeface="Arial" pitchFamily="34" charset="0"/>
              <a:cs typeface="Arial" pitchFamily="34" charset="0"/>
            </a:endParaRPr>
          </a:p>
        </p:txBody>
      </p:sp>
      <p:sp>
        <p:nvSpPr>
          <p:cNvPr id="3" name="object 3"/>
          <p:cNvSpPr txBox="1"/>
          <p:nvPr/>
        </p:nvSpPr>
        <p:spPr>
          <a:xfrm>
            <a:off x="500034" y="2539760"/>
            <a:ext cx="8643966" cy="2838854"/>
          </a:xfrm>
          <a:prstGeom prst="rect">
            <a:avLst/>
          </a:prstGeom>
        </p:spPr>
        <p:txBody>
          <a:bodyPr vert="horz" wrap="square" lIns="0" tIns="68580" rIns="0" bIns="0" rtlCol="0">
            <a:spAutoFit/>
          </a:bodyPr>
          <a:lstStyle/>
          <a:p>
            <a:pPr marL="313690" indent="-301625">
              <a:lnSpc>
                <a:spcPct val="100000"/>
              </a:lnSpc>
              <a:spcBef>
                <a:spcPts val="440"/>
              </a:spcBef>
              <a:buFont typeface="Arial MT"/>
              <a:buChar char="•"/>
              <a:tabLst>
                <a:tab pos="313055" algn="l"/>
                <a:tab pos="314325" algn="l"/>
              </a:tabLst>
            </a:pPr>
            <a:r>
              <a:rPr sz="2400" spc="-5" dirty="0">
                <a:solidFill>
                  <a:schemeClr val="bg1"/>
                </a:solidFill>
                <a:latin typeface="Arial" pitchFamily="34" charset="0"/>
                <a:cs typeface="Arial" pitchFamily="34" charset="0"/>
              </a:rPr>
              <a:t>Software</a:t>
            </a:r>
            <a:r>
              <a:rPr sz="2400" spc="-45" dirty="0">
                <a:solidFill>
                  <a:schemeClr val="bg1"/>
                </a:solidFill>
                <a:latin typeface="Arial" pitchFamily="34" charset="0"/>
                <a:cs typeface="Arial" pitchFamily="34" charset="0"/>
              </a:rPr>
              <a:t> </a:t>
            </a:r>
            <a:r>
              <a:rPr sz="2400" spc="-5" dirty="0">
                <a:solidFill>
                  <a:schemeClr val="bg1"/>
                </a:solidFill>
                <a:latin typeface="Arial" pitchFamily="34" charset="0"/>
                <a:cs typeface="Arial" pitchFamily="34" charset="0"/>
              </a:rPr>
              <a:t>Requirements</a:t>
            </a:r>
            <a:endParaRPr sz="2400" dirty="0">
              <a:solidFill>
                <a:schemeClr val="bg1"/>
              </a:solidFill>
              <a:latin typeface="Arial" pitchFamily="34" charset="0"/>
              <a:cs typeface="Arial" pitchFamily="34" charset="0"/>
            </a:endParaRPr>
          </a:p>
          <a:p>
            <a:pPr marL="479425" marR="2409825" indent="-166370">
              <a:lnSpc>
                <a:spcPct val="117800"/>
              </a:lnSpc>
              <a:spcBef>
                <a:spcPts val="220"/>
              </a:spcBef>
            </a:pPr>
            <a:r>
              <a:rPr lang="en-US" sz="2400" spc="-5" dirty="0" smtClean="0">
                <a:solidFill>
                  <a:schemeClr val="bg1"/>
                </a:solidFill>
                <a:latin typeface="Arial" pitchFamily="34" charset="0"/>
                <a:cs typeface="Arial" pitchFamily="34" charset="0"/>
              </a:rPr>
              <a:t>	</a:t>
            </a:r>
            <a:r>
              <a:rPr sz="2400" spc="-5" smtClean="0">
                <a:solidFill>
                  <a:schemeClr val="bg1"/>
                </a:solidFill>
                <a:latin typeface="Arial" pitchFamily="34" charset="0"/>
                <a:cs typeface="Arial" pitchFamily="34" charset="0"/>
              </a:rPr>
              <a:t>Python</a:t>
            </a:r>
            <a:r>
              <a:rPr lang="en-US" sz="2400" spc="-95" dirty="0" smtClean="0">
                <a:solidFill>
                  <a:schemeClr val="bg1"/>
                </a:solidFill>
                <a:latin typeface="Arial" pitchFamily="34" charset="0"/>
                <a:cs typeface="Arial" pitchFamily="34" charset="0"/>
              </a:rPr>
              <a:t>  </a:t>
            </a:r>
            <a:r>
              <a:rPr sz="2400" spc="-5" smtClean="0">
                <a:solidFill>
                  <a:schemeClr val="bg1"/>
                </a:solidFill>
                <a:latin typeface="Arial" pitchFamily="34" charset="0"/>
                <a:cs typeface="Arial" pitchFamily="34" charset="0"/>
              </a:rPr>
              <a:t>3.</a:t>
            </a:r>
            <a:r>
              <a:rPr lang="en-US" sz="2400" spc="-5" dirty="0" smtClean="0">
                <a:solidFill>
                  <a:schemeClr val="bg1"/>
                </a:solidFill>
                <a:latin typeface="Arial" pitchFamily="34" charset="0"/>
                <a:cs typeface="Arial" pitchFamily="34" charset="0"/>
              </a:rPr>
              <a:t>12</a:t>
            </a:r>
          </a:p>
          <a:p>
            <a:pPr marL="479425" marR="2409825" indent="-166370">
              <a:lnSpc>
                <a:spcPct val="117800"/>
              </a:lnSpc>
              <a:spcBef>
                <a:spcPts val="220"/>
              </a:spcBef>
            </a:pPr>
            <a:r>
              <a:rPr lang="en-US" sz="2400" spc="-5" dirty="0" smtClean="0">
                <a:solidFill>
                  <a:schemeClr val="bg1"/>
                </a:solidFill>
                <a:latin typeface="Arial" pitchFamily="34" charset="0"/>
                <a:cs typeface="Arial" pitchFamily="34" charset="0"/>
              </a:rPr>
              <a:t>	</a:t>
            </a:r>
            <a:r>
              <a:rPr sz="2400" spc="-5" smtClean="0">
                <a:solidFill>
                  <a:schemeClr val="bg1"/>
                </a:solidFill>
                <a:latin typeface="Arial" pitchFamily="34" charset="0"/>
                <a:cs typeface="Arial" pitchFamily="34" charset="0"/>
              </a:rPr>
              <a:t>V</a:t>
            </a:r>
            <a:r>
              <a:rPr lang="en-US" sz="2400" spc="-5" dirty="0" smtClean="0">
                <a:solidFill>
                  <a:schemeClr val="bg1"/>
                </a:solidFill>
                <a:latin typeface="Arial" pitchFamily="34" charset="0"/>
                <a:cs typeface="Arial" pitchFamily="34" charset="0"/>
              </a:rPr>
              <a:t>S </a:t>
            </a:r>
            <a:r>
              <a:rPr sz="2400" spc="-5" smtClean="0">
                <a:solidFill>
                  <a:schemeClr val="bg1"/>
                </a:solidFill>
                <a:latin typeface="Arial" pitchFamily="34" charset="0"/>
                <a:cs typeface="Arial" pitchFamily="34" charset="0"/>
              </a:rPr>
              <a:t>Code </a:t>
            </a:r>
            <a:r>
              <a:rPr sz="2400" smtClean="0">
                <a:solidFill>
                  <a:schemeClr val="bg1"/>
                </a:solidFill>
                <a:latin typeface="Arial" pitchFamily="34" charset="0"/>
                <a:cs typeface="Arial" pitchFamily="34" charset="0"/>
              </a:rPr>
              <a:t> </a:t>
            </a:r>
            <a:endParaRPr lang="en-IN" sz="2400" dirty="0">
              <a:solidFill>
                <a:schemeClr val="bg1"/>
              </a:solidFill>
              <a:latin typeface="Arial" pitchFamily="34" charset="0"/>
              <a:cs typeface="Arial" pitchFamily="34" charset="0"/>
            </a:endParaRPr>
          </a:p>
          <a:p>
            <a:pPr marL="285750" indent="-285750">
              <a:buFont typeface="Arial" panose="020B0604020202020204" pitchFamily="34" charset="0"/>
              <a:buChar char="•"/>
            </a:pPr>
            <a:r>
              <a:rPr lang="en-US" sz="2400" dirty="0" smtClean="0">
                <a:solidFill>
                  <a:schemeClr val="bg1"/>
                </a:solidFill>
                <a:latin typeface="Arial" pitchFamily="34" charset="0"/>
                <a:cs typeface="Arial" pitchFamily="34" charset="0"/>
              </a:rPr>
              <a:t>Hardware </a:t>
            </a:r>
            <a:r>
              <a:rPr lang="en-US" sz="2400" dirty="0" smtClean="0">
                <a:solidFill>
                  <a:schemeClr val="bg1"/>
                </a:solidFill>
                <a:latin typeface="Arial" pitchFamily="34" charset="0"/>
                <a:cs typeface="Arial" pitchFamily="34" charset="0"/>
              </a:rPr>
              <a:t>Requirements (minimum)</a:t>
            </a:r>
          </a:p>
          <a:p>
            <a:pPr marL="285750" indent="-285750"/>
            <a:r>
              <a:rPr lang="en-US" sz="2400" dirty="0" smtClean="0">
                <a:solidFill>
                  <a:schemeClr val="bg1"/>
                </a:solidFill>
                <a:latin typeface="Arial" pitchFamily="34" charset="0"/>
                <a:cs typeface="Arial" pitchFamily="34" charset="0"/>
              </a:rPr>
              <a:t>		Processor:    Intel i5</a:t>
            </a:r>
          </a:p>
          <a:p>
            <a:pPr marL="285750" indent="-285750"/>
            <a:r>
              <a:rPr lang="en-US" sz="2400" dirty="0" smtClean="0">
                <a:solidFill>
                  <a:schemeClr val="bg1"/>
                </a:solidFill>
                <a:latin typeface="Arial" pitchFamily="34" charset="0"/>
                <a:cs typeface="Arial" pitchFamily="34" charset="0"/>
              </a:rPr>
              <a:t>		Hard disk:     500GB</a:t>
            </a:r>
          </a:p>
          <a:p>
            <a:pPr marL="285750" indent="-285750"/>
            <a:r>
              <a:rPr lang="en-US" sz="2400" dirty="0" smtClean="0">
                <a:solidFill>
                  <a:schemeClr val="bg1"/>
                </a:solidFill>
                <a:latin typeface="Arial" pitchFamily="34" charset="0"/>
                <a:cs typeface="Arial" pitchFamily="34" charset="0"/>
              </a:rPr>
              <a:t>		RAM:             8GB</a:t>
            </a:r>
            <a:endParaRPr lang="en-IN" sz="2400" dirty="0" smtClean="0">
              <a:solidFill>
                <a:schemeClr val="bg1"/>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4">
            <a:extLst>
              <a:ext uri="{FF2B5EF4-FFF2-40B4-BE49-F238E27FC236}">
                <a16:creationId xmlns="" xmlns:a16="http://schemas.microsoft.com/office/drawing/2014/main" id="{C94C5F71-2A88-5118-8B93-6351B3B3A4B7}"/>
              </a:ext>
            </a:extLst>
          </p:cNvPr>
          <p:cNvPicPr>
            <a:picLocks noChangeAspect="1"/>
          </p:cNvPicPr>
          <p:nvPr/>
        </p:nvPicPr>
        <p:blipFill rotWithShape="1">
          <a:blip r:embed="rId2">
            <a:extLst>
              <a:ext uri="{28A0092B-C50C-407E-A947-70E740481C1C}">
                <a14:useLocalDpi xmlns="" xmlns:a14="http://schemas.microsoft.com/office/drawing/2010/main" val="0"/>
              </a:ext>
            </a:extLst>
          </a:blip>
          <a:srcRect l="19482" r="2596"/>
          <a:stretch/>
        </p:blipFill>
        <p:spPr>
          <a:xfrm>
            <a:off x="0" y="0"/>
            <a:ext cx="9144000" cy="6858000"/>
          </a:xfrm>
          <a:prstGeom prst="rect">
            <a:avLst/>
          </a:prstGeom>
        </p:spPr>
      </p:pic>
      <p:sp>
        <p:nvSpPr>
          <p:cNvPr id="2" name="object 2"/>
          <p:cNvSpPr txBox="1">
            <a:spLocks noGrp="1"/>
          </p:cNvSpPr>
          <p:nvPr>
            <p:ph type="title"/>
          </p:nvPr>
        </p:nvSpPr>
        <p:spPr>
          <a:xfrm>
            <a:off x="530224" y="508318"/>
            <a:ext cx="3041643" cy="689932"/>
          </a:xfrm>
          <a:prstGeom prst="rect">
            <a:avLst/>
          </a:prstGeom>
        </p:spPr>
        <p:txBody>
          <a:bodyPr vert="horz" wrap="square" lIns="0" tIns="12700" rIns="0" bIns="0" rtlCol="0">
            <a:spAutoFit/>
          </a:bodyPr>
          <a:lstStyle/>
          <a:p>
            <a:pPr marL="12700">
              <a:lnSpc>
                <a:spcPct val="100000"/>
              </a:lnSpc>
              <a:spcBef>
                <a:spcPts val="100"/>
              </a:spcBef>
            </a:pPr>
            <a:r>
              <a:rPr sz="4400" u="sng" spc="-5" dirty="0">
                <a:solidFill>
                  <a:schemeClr val="bg1"/>
                </a:solidFill>
                <a:latin typeface="Arial" pitchFamily="34" charset="0"/>
                <a:cs typeface="Arial" pitchFamily="34" charset="0"/>
              </a:rPr>
              <a:t>Modules</a:t>
            </a:r>
            <a:endParaRPr sz="4400" u="sng" dirty="0">
              <a:solidFill>
                <a:schemeClr val="bg1"/>
              </a:solidFill>
              <a:latin typeface="Arial" pitchFamily="34" charset="0"/>
              <a:cs typeface="Arial" pitchFamily="34" charset="0"/>
            </a:endParaRPr>
          </a:p>
        </p:txBody>
      </p:sp>
      <p:sp>
        <p:nvSpPr>
          <p:cNvPr id="3" name="object 3"/>
          <p:cNvSpPr txBox="1"/>
          <p:nvPr/>
        </p:nvSpPr>
        <p:spPr>
          <a:xfrm>
            <a:off x="530225" y="1613408"/>
            <a:ext cx="8032750" cy="3826689"/>
          </a:xfrm>
          <a:prstGeom prst="rect">
            <a:avLst/>
          </a:prstGeom>
        </p:spPr>
        <p:txBody>
          <a:bodyPr vert="horz" wrap="square" lIns="0" tIns="12700" rIns="0" bIns="0" rtlCol="0">
            <a:spAutoFit/>
          </a:bodyPr>
          <a:lstStyle/>
          <a:p>
            <a:pPr marL="12700" marR="36830" indent="1270">
              <a:lnSpc>
                <a:spcPct val="100000"/>
              </a:lnSpc>
              <a:spcBef>
                <a:spcPts val="100"/>
              </a:spcBef>
            </a:pPr>
            <a:r>
              <a:rPr lang="en-IN" sz="2400" spc="-5" dirty="0">
                <a:solidFill>
                  <a:schemeClr val="bg1"/>
                </a:solidFill>
                <a:latin typeface="Arial" pitchFamily="34" charset="0"/>
                <a:cs typeface="Arial" pitchFamily="34" charset="0"/>
              </a:rPr>
              <a:t>Module 1 :</a:t>
            </a:r>
            <a:r>
              <a:rPr lang="en-US" sz="2400" spc="-5" dirty="0">
                <a:solidFill>
                  <a:schemeClr val="bg1"/>
                </a:solidFill>
                <a:latin typeface="Arial" pitchFamily="34" charset="0"/>
                <a:cs typeface="Arial" pitchFamily="34" charset="0"/>
              </a:rPr>
              <a:t> This </a:t>
            </a:r>
            <a:r>
              <a:rPr lang="en-US" sz="2400" dirty="0">
                <a:solidFill>
                  <a:schemeClr val="bg1"/>
                </a:solidFill>
                <a:latin typeface="Arial" pitchFamily="34" charset="0"/>
                <a:cs typeface="Arial" pitchFamily="34" charset="0"/>
              </a:rPr>
              <a:t>allows users to create, update, and delete sports leagues. This ensures easy organization of leagues.</a:t>
            </a:r>
          </a:p>
          <a:p>
            <a:pPr marL="12700" marR="36830" indent="1270">
              <a:lnSpc>
                <a:spcPct val="100000"/>
              </a:lnSpc>
              <a:spcBef>
                <a:spcPts val="100"/>
              </a:spcBef>
            </a:pPr>
            <a:endParaRPr sz="3100" dirty="0">
              <a:solidFill>
                <a:schemeClr val="bg1"/>
              </a:solidFill>
              <a:latin typeface="Arial" pitchFamily="34" charset="0"/>
              <a:cs typeface="Arial" pitchFamily="34" charset="0"/>
            </a:endParaRPr>
          </a:p>
          <a:p>
            <a:pPr marL="12700" marR="5080" indent="1270">
              <a:lnSpc>
                <a:spcPct val="100000"/>
              </a:lnSpc>
            </a:pPr>
            <a:r>
              <a:rPr sz="2400" spc="-5" dirty="0">
                <a:solidFill>
                  <a:schemeClr val="bg1"/>
                </a:solidFill>
                <a:latin typeface="Arial" pitchFamily="34" charset="0"/>
                <a:cs typeface="Arial" pitchFamily="34" charset="0"/>
              </a:rPr>
              <a:t>Module 2:</a:t>
            </a:r>
            <a:r>
              <a:rPr lang="en-IN" sz="2400" spc="-5" dirty="0">
                <a:solidFill>
                  <a:schemeClr val="bg1"/>
                </a:solidFill>
                <a:latin typeface="Arial" pitchFamily="34" charset="0"/>
                <a:cs typeface="Arial" pitchFamily="34" charset="0"/>
              </a:rPr>
              <a:t> This </a:t>
            </a:r>
            <a:r>
              <a:rPr lang="en-US" sz="2400" dirty="0">
                <a:solidFill>
                  <a:schemeClr val="bg1"/>
                </a:solidFill>
                <a:latin typeface="Arial" pitchFamily="34" charset="0"/>
                <a:cs typeface="Arial" pitchFamily="34" charset="0"/>
              </a:rPr>
              <a:t>enables the addition of teams to leagues, along with their names </a:t>
            </a:r>
            <a:r>
              <a:rPr lang="en-US" sz="2400" dirty="0" smtClean="0">
                <a:solidFill>
                  <a:schemeClr val="bg1"/>
                </a:solidFill>
                <a:latin typeface="Arial" pitchFamily="34" charset="0"/>
                <a:cs typeface="Arial" pitchFamily="34" charset="0"/>
              </a:rPr>
              <a:t>, team id and </a:t>
            </a:r>
            <a:r>
              <a:rPr lang="en-US" sz="2400" dirty="0">
                <a:solidFill>
                  <a:schemeClr val="bg1"/>
                </a:solidFill>
                <a:latin typeface="Arial" pitchFamily="34" charset="0"/>
                <a:cs typeface="Arial" pitchFamily="34" charset="0"/>
              </a:rPr>
              <a:t>managers. It also prevents duplicate entries</a:t>
            </a:r>
          </a:p>
          <a:p>
            <a:pPr marL="12700" marR="5080" indent="1270">
              <a:lnSpc>
                <a:spcPct val="100000"/>
              </a:lnSpc>
            </a:pPr>
            <a:endParaRPr lang="en-US" sz="2400" dirty="0">
              <a:solidFill>
                <a:schemeClr val="bg1"/>
              </a:solidFill>
              <a:latin typeface="Arial" pitchFamily="34" charset="0"/>
              <a:cs typeface="Arial" pitchFamily="34" charset="0"/>
            </a:endParaRPr>
          </a:p>
          <a:p>
            <a:pPr marL="12700" marR="741045" indent="1270">
              <a:lnSpc>
                <a:spcPct val="100000"/>
              </a:lnSpc>
            </a:pPr>
            <a:r>
              <a:rPr sz="2400" spc="-5" dirty="0">
                <a:solidFill>
                  <a:schemeClr val="bg1"/>
                </a:solidFill>
                <a:latin typeface="Arial" pitchFamily="34" charset="0"/>
                <a:cs typeface="Arial" pitchFamily="34" charset="0"/>
              </a:rPr>
              <a:t>Module 3: </a:t>
            </a:r>
            <a:r>
              <a:rPr lang="en-US" sz="2400" spc="-5" dirty="0">
                <a:solidFill>
                  <a:schemeClr val="bg1"/>
                </a:solidFill>
                <a:latin typeface="Arial" pitchFamily="34" charset="0"/>
                <a:cs typeface="Arial" pitchFamily="34" charset="0"/>
              </a:rPr>
              <a:t>T</a:t>
            </a:r>
            <a:r>
              <a:rPr lang="en-US" sz="2400" dirty="0">
                <a:solidFill>
                  <a:schemeClr val="bg1"/>
                </a:solidFill>
                <a:latin typeface="Arial" pitchFamily="34" charset="0"/>
                <a:cs typeface="Arial" pitchFamily="34" charset="0"/>
              </a:rPr>
              <a:t>racks and updates team performance data, such as goals scored, in real-time. This makes it easy to retrieve individual team stats.</a:t>
            </a:r>
            <a:endParaRPr sz="2400" dirty="0">
              <a:solidFill>
                <a:schemeClr val="bg1"/>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C0ABF6C4-E5D7-48DB-5E63-2A1030E2A93E}"/>
              </a:ext>
            </a:extLst>
          </p:cNvPr>
          <p:cNvPicPr>
            <a:picLocks noChangeAspect="1"/>
          </p:cNvPicPr>
          <p:nvPr/>
        </p:nvPicPr>
        <p:blipFill rotWithShape="1">
          <a:blip r:embed="rId2">
            <a:extLst>
              <a:ext uri="{28A0092B-C50C-407E-A947-70E740481C1C}">
                <a14:useLocalDpi xmlns="" xmlns:a14="http://schemas.microsoft.com/office/drawing/2010/main" val="0"/>
              </a:ext>
            </a:extLst>
          </a:blip>
          <a:srcRect l="19482" r="2596"/>
          <a:stretch/>
        </p:blipFill>
        <p:spPr>
          <a:xfrm>
            <a:off x="0" y="0"/>
            <a:ext cx="9144000" cy="6858000"/>
          </a:xfrm>
          <a:prstGeom prst="rect">
            <a:avLst/>
          </a:prstGeom>
        </p:spPr>
      </p:pic>
      <p:sp>
        <p:nvSpPr>
          <p:cNvPr id="3" name="object 3"/>
          <p:cNvSpPr txBox="1"/>
          <p:nvPr/>
        </p:nvSpPr>
        <p:spPr>
          <a:xfrm>
            <a:off x="571472" y="571480"/>
            <a:ext cx="7863205" cy="5860579"/>
          </a:xfrm>
          <a:prstGeom prst="rect">
            <a:avLst/>
          </a:prstGeom>
        </p:spPr>
        <p:txBody>
          <a:bodyPr vert="horz" wrap="square" lIns="0" tIns="12700" rIns="0" bIns="0" rtlCol="0">
            <a:spAutoFit/>
          </a:bodyPr>
          <a:lstStyle/>
          <a:p>
            <a:pPr marL="195580">
              <a:lnSpc>
                <a:spcPct val="100000"/>
              </a:lnSpc>
            </a:pPr>
            <a:r>
              <a:rPr lang="en-US" sz="4400" u="sng" spc="-5" dirty="0" smtClean="0">
                <a:solidFill>
                  <a:schemeClr val="bg1"/>
                </a:solidFill>
                <a:latin typeface="Arial" pitchFamily="34" charset="0"/>
                <a:cs typeface="Arial" pitchFamily="34" charset="0"/>
              </a:rPr>
              <a:t>Benefits</a:t>
            </a:r>
            <a:endParaRPr lang="en-US" sz="7200" u="sng" dirty="0" smtClean="0">
              <a:solidFill>
                <a:schemeClr val="bg1"/>
              </a:solidFill>
              <a:latin typeface="Arial" pitchFamily="34" charset="0"/>
              <a:cs typeface="Arial" pitchFamily="34" charset="0"/>
            </a:endParaRPr>
          </a:p>
          <a:p>
            <a:pPr marL="119380" marR="859790" indent="-107314">
              <a:spcBef>
                <a:spcPts val="2090"/>
              </a:spcBef>
              <a:buFont typeface="Arial MT"/>
              <a:buChar char="•"/>
              <a:tabLst>
                <a:tab pos="325755" algn="l"/>
                <a:tab pos="326390" algn="l"/>
              </a:tabLst>
            </a:pPr>
            <a:r>
              <a:rPr lang="en-US" sz="2400" dirty="0" smtClean="0">
                <a:solidFill>
                  <a:schemeClr val="bg1"/>
                </a:solidFill>
                <a:latin typeface="Arial" pitchFamily="34" charset="0"/>
                <a:cs typeface="Arial" pitchFamily="34" charset="0"/>
              </a:rPr>
              <a:t>  The system makes it faster to manage leagues and teams, reducing mistakes and letting organizers focus on important tasks.</a:t>
            </a:r>
          </a:p>
          <a:p>
            <a:pPr marL="325755" indent="-313690">
              <a:lnSpc>
                <a:spcPct val="100000"/>
              </a:lnSpc>
              <a:buFont typeface="Arial MT"/>
              <a:buChar char="•"/>
              <a:tabLst>
                <a:tab pos="325755" algn="l"/>
                <a:tab pos="326390" algn="l"/>
              </a:tabLst>
            </a:pPr>
            <a:r>
              <a:rPr lang="en-US" sz="2400" dirty="0" smtClean="0">
                <a:solidFill>
                  <a:schemeClr val="bg1"/>
                </a:solidFill>
                <a:latin typeface="Arial" pitchFamily="34" charset="0"/>
                <a:cs typeface="Arial" pitchFamily="34" charset="0"/>
              </a:rPr>
              <a:t>Users can quickly see and change stats and team information</a:t>
            </a:r>
            <a:endParaRPr lang="en-US" sz="4400" u="sng" spc="-5" dirty="0" smtClean="0">
              <a:solidFill>
                <a:schemeClr val="bg1"/>
              </a:solidFill>
              <a:latin typeface="Arial" pitchFamily="34" charset="0"/>
              <a:cs typeface="Arial" pitchFamily="34" charset="0"/>
            </a:endParaRPr>
          </a:p>
          <a:p>
            <a:pPr marL="386080" marR="468630" indent="-297815" algn="just">
              <a:lnSpc>
                <a:spcPct val="100000"/>
              </a:lnSpc>
              <a:spcBef>
                <a:spcPts val="100"/>
              </a:spcBef>
              <a:tabLst>
                <a:tab pos="386715" algn="l"/>
              </a:tabLst>
            </a:pPr>
            <a:r>
              <a:rPr lang="en-US" sz="4400" u="sng" spc="-5" dirty="0" smtClean="0">
                <a:solidFill>
                  <a:schemeClr val="bg1"/>
                </a:solidFill>
                <a:latin typeface="Arial" pitchFamily="34" charset="0"/>
                <a:cs typeface="Arial" pitchFamily="34" charset="0"/>
              </a:rPr>
              <a:t>Conclusion</a:t>
            </a:r>
          </a:p>
          <a:p>
            <a:pPr marL="386080" marR="468630" indent="-297815" algn="just">
              <a:lnSpc>
                <a:spcPct val="100000"/>
              </a:lnSpc>
              <a:spcBef>
                <a:spcPts val="100"/>
              </a:spcBef>
              <a:tabLst>
                <a:tab pos="386715" algn="l"/>
              </a:tabLst>
            </a:pPr>
            <a:endParaRPr lang="en-US" sz="1400" dirty="0" smtClean="0">
              <a:solidFill>
                <a:schemeClr val="bg1"/>
              </a:solidFill>
              <a:latin typeface="Arial" pitchFamily="34" charset="0"/>
              <a:cs typeface="Arial" pitchFamily="34" charset="0"/>
            </a:endParaRPr>
          </a:p>
          <a:p>
            <a:pPr marL="386080" marR="468630" indent="-297815" algn="just">
              <a:lnSpc>
                <a:spcPct val="100000"/>
              </a:lnSpc>
              <a:spcBef>
                <a:spcPts val="100"/>
              </a:spcBef>
              <a:buFont typeface="Arial MT"/>
              <a:buChar char="•"/>
              <a:tabLst>
                <a:tab pos="386715" algn="l"/>
              </a:tabLst>
            </a:pPr>
            <a:r>
              <a:rPr lang="en-US" sz="2400" dirty="0" smtClean="0">
                <a:solidFill>
                  <a:schemeClr val="bg1"/>
                </a:solidFill>
                <a:latin typeface="Arial" pitchFamily="34" charset="0"/>
                <a:cs typeface="Arial" pitchFamily="34" charset="0"/>
              </a:rPr>
              <a:t>The </a:t>
            </a:r>
            <a:r>
              <a:rPr lang="en-US" sz="2400" dirty="0">
                <a:solidFill>
                  <a:schemeClr val="bg1"/>
                </a:solidFill>
                <a:latin typeface="Arial" pitchFamily="34" charset="0"/>
                <a:cs typeface="Arial" pitchFamily="34" charset="0"/>
              </a:rPr>
              <a:t>Sports League Management System makes it easy to organize and manage sports leagues, teams, and their statistics</a:t>
            </a:r>
            <a:r>
              <a:rPr lang="en-US" sz="2400" dirty="0" smtClean="0">
                <a:solidFill>
                  <a:schemeClr val="bg1"/>
                </a:solidFill>
                <a:latin typeface="Arial" pitchFamily="34" charset="0"/>
                <a:cs typeface="Arial" pitchFamily="34" charset="0"/>
              </a:rPr>
              <a:t>.</a:t>
            </a:r>
            <a:endParaRPr lang="en-US" sz="2400" dirty="0">
              <a:solidFill>
                <a:schemeClr val="bg1"/>
              </a:solidFill>
              <a:latin typeface="Arial" pitchFamily="34" charset="0"/>
              <a:cs typeface="Arial" pitchFamily="34" charset="0"/>
            </a:endParaRPr>
          </a:p>
          <a:p>
            <a:pPr marL="342900" indent="-342900">
              <a:lnSpc>
                <a:spcPct val="100000"/>
              </a:lnSpc>
              <a:buFont typeface="Arial" panose="020B0604020202020204" pitchFamily="34" charset="0"/>
              <a:buChar char="•"/>
            </a:pPr>
            <a:r>
              <a:rPr lang="en-US" sz="2400" dirty="0">
                <a:solidFill>
                  <a:schemeClr val="bg1"/>
                </a:solidFill>
                <a:latin typeface="Arial" pitchFamily="34" charset="0"/>
                <a:cs typeface="Arial" pitchFamily="34" charset="0"/>
              </a:rPr>
              <a:t>It is simple to use and helps keep data accurate and secure</a:t>
            </a:r>
            <a:r>
              <a:rPr lang="en-US" sz="2400" dirty="0" smtClean="0">
                <a:solidFill>
                  <a:schemeClr val="bg1"/>
                </a:solidFill>
                <a:latin typeface="Arial" pitchFamily="34" charset="0"/>
                <a:cs typeface="Arial" pitchFamily="34" charset="0"/>
              </a:rPr>
              <a:t>.</a:t>
            </a:r>
            <a:endParaRPr lang="en-US" sz="1750" dirty="0">
              <a:solidFill>
                <a:schemeClr val="bg1"/>
              </a:solidFill>
              <a:latin typeface="Arial" pitchFamily="34" charset="0"/>
              <a:cs typeface="Arial" pitchFamily="34" charset="0"/>
            </a:endParaRPr>
          </a:p>
          <a:p>
            <a:pPr marL="342900" indent="-342900">
              <a:lnSpc>
                <a:spcPct val="100000"/>
              </a:lnSpc>
            </a:pPr>
            <a:endParaRPr lang="en-IN" spc="-5" dirty="0">
              <a:solidFill>
                <a:schemeClr val="bg1"/>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TM03457485[[fn=Mesh]]</Template>
  <TotalTime>390</TotalTime>
  <Words>502</Words>
  <Application>Microsoft Office PowerPoint</Application>
  <PresentationFormat>On-screen Show (4:3)</PresentationFormat>
  <Paragraphs>74</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Project Seminar  on Sports League Management System</vt:lpstr>
      <vt:lpstr>Kishkinda University</vt:lpstr>
      <vt:lpstr>Slide 3</vt:lpstr>
      <vt:lpstr>Slide 4</vt:lpstr>
      <vt:lpstr>Existing System</vt:lpstr>
      <vt:lpstr>Vision</vt:lpstr>
      <vt:lpstr>Requirements Specification</vt:lpstr>
      <vt:lpstr>Modules</vt:lpstr>
      <vt:lpstr>Slide 9</vt:lpstr>
      <vt:lpstr>Slide 10</vt:lpstr>
      <vt:lpstr>Slide 11</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 Project Seminar  on Sports League Management System</dc:title>
  <dc:creator>Laptop Main</dc:creator>
  <cp:lastModifiedBy>Admin</cp:lastModifiedBy>
  <cp:revision>30</cp:revision>
  <dcterms:created xsi:type="dcterms:W3CDTF">2024-09-26T08:56:45Z</dcterms:created>
  <dcterms:modified xsi:type="dcterms:W3CDTF">2024-09-27T09:26:07Z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ies>
</file>