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2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24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4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0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54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77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1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4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1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08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141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F4E3-0A41-4DF1-A437-3CCA4751B04E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ABFC-6822-49F4-ADB6-8F2E400416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7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152128"/>
          </a:xfrm>
        </p:spPr>
        <p:txBody>
          <a:bodyPr/>
          <a:lstStyle/>
          <a:p>
            <a:r>
              <a:rPr lang="he-IL" b="1" dirty="0" smtClean="0">
                <a:cs typeface="+mn-cs"/>
              </a:rPr>
              <a:t>מערכת המלצת כתבות</a:t>
            </a:r>
            <a:endParaRPr lang="he-IL" b="1" dirty="0">
              <a:cs typeface="+mn-cs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89406" y="2924944"/>
            <a:ext cx="6400800" cy="1752600"/>
          </a:xfrm>
        </p:spPr>
        <p:txBody>
          <a:bodyPr>
            <a:normAutofit/>
          </a:bodyPr>
          <a:lstStyle/>
          <a:p>
            <a:r>
              <a:rPr lang="he-IL" sz="2800" dirty="0" err="1" smtClean="0">
                <a:latin typeface="+mj-lt"/>
              </a:rPr>
              <a:t>פרוייקט</a:t>
            </a:r>
            <a:r>
              <a:rPr lang="he-IL" sz="2800" dirty="0" smtClean="0">
                <a:latin typeface="+mj-lt"/>
              </a:rPr>
              <a:t> סיום בקורס</a:t>
            </a:r>
          </a:p>
          <a:p>
            <a:r>
              <a:rPr lang="en-US" b="1" dirty="0">
                <a:latin typeface="+mj-lt"/>
              </a:rPr>
              <a:t>Data Science </a:t>
            </a:r>
            <a:r>
              <a:rPr lang="en-US" b="1" dirty="0" smtClean="0">
                <a:latin typeface="+mj-lt"/>
              </a:rPr>
              <a:t>Professional</a:t>
            </a:r>
            <a:endParaRPr lang="he-IL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NAYA College</a:t>
            </a: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1377056" y="5085184"/>
            <a:ext cx="6400800" cy="830560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 smtClean="0">
                <a:latin typeface="+mj-lt"/>
              </a:rPr>
              <a:t>ענבל מנשרי</a:t>
            </a:r>
            <a:endParaRPr lang="he-IL" sz="2800" b="1" dirty="0">
              <a:latin typeface="+mj-lt"/>
            </a:endParaRPr>
          </a:p>
          <a:p>
            <a:r>
              <a:rPr lang="he-IL" sz="2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 </a:t>
            </a:r>
            <a:r>
              <a:rPr lang="he-IL" sz="2000" dirty="0" smtClean="0">
                <a:latin typeface="+mj-lt"/>
              </a:rPr>
              <a:t>בינואר 2019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="" xmlns:a16="http://schemas.microsoft.com/office/drawing/2014/main" id="{331FBFB3-2E5F-D149-8AEF-1AAD744BC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75"/>
            <a:ext cx="9144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solidFill>
            <a:srgbClr val="D7E6FF"/>
          </a:solidFill>
        </p:spPr>
        <p:txBody>
          <a:bodyPr/>
          <a:lstStyle/>
          <a:p>
            <a:r>
              <a:rPr lang="en-US" dirty="0" smtClean="0"/>
              <a:t>Haaretz.com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 marL="0" indent="0">
              <a:spcAft>
                <a:spcPts val="400"/>
              </a:spcAft>
              <a:buNone/>
            </a:pPr>
            <a:r>
              <a:rPr lang="he-IL" b="1" dirty="0" smtClean="0"/>
              <a:t>בכל יום באתר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50 כתבות חדשות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300K</a:t>
            </a:r>
            <a:r>
              <a:rPr lang="he-IL" dirty="0" smtClean="0"/>
              <a:t> גולשים </a:t>
            </a:r>
            <a:r>
              <a:rPr lang="he-IL" sz="2800" dirty="0" smtClean="0"/>
              <a:t>– חצי מהם מבקרים חד-פעמיים</a:t>
            </a:r>
            <a:endParaRPr lang="he-IL" dirty="0" smtClean="0"/>
          </a:p>
          <a:p>
            <a:pPr>
              <a:spcAft>
                <a:spcPts val="400"/>
              </a:spcAft>
            </a:pPr>
            <a:r>
              <a:rPr lang="en-US" dirty="0" smtClean="0"/>
              <a:t>500K</a:t>
            </a:r>
            <a:r>
              <a:rPr lang="he-IL" dirty="0" smtClean="0"/>
              <a:t> כתבות נצפות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331FBFB3-2E5F-D149-8AEF-1AAD744BC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75"/>
            <a:ext cx="9144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solidFill>
            <a:srgbClr val="D7E6FF"/>
          </a:solidFill>
        </p:spPr>
        <p:txBody>
          <a:bodyPr/>
          <a:lstStyle/>
          <a:p>
            <a:r>
              <a:rPr lang="en-US" dirty="0" smtClean="0"/>
              <a:t>Feature Engineering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spcAft>
                <a:spcPts val="400"/>
              </a:spcAft>
              <a:buNone/>
            </a:pPr>
            <a:r>
              <a:rPr lang="he-IL" b="1" dirty="0" smtClean="0"/>
              <a:t>הכתבות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גוף הכתבה – ניפוי זבל ומילים תדירות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כותרת – מתן משקל למילים בכותרת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מיון לנושאים – מודל </a:t>
            </a:r>
            <a:r>
              <a:rPr lang="en-US" dirty="0" smtClean="0"/>
              <a:t>LDA</a:t>
            </a:r>
            <a:endParaRPr lang="he-IL" dirty="0" smtClean="0"/>
          </a:p>
          <a:p>
            <a:pPr>
              <a:spcAft>
                <a:spcPts val="400"/>
              </a:spcAft>
            </a:pPr>
            <a:r>
              <a:rPr lang="he-IL" dirty="0" smtClean="0"/>
              <a:t>ייצוג כל כתבה כווקטור – מודל </a:t>
            </a:r>
            <a:r>
              <a:rPr lang="en-US" dirty="0" smtClean="0"/>
              <a:t>Doc2Vec</a:t>
            </a:r>
            <a:endParaRPr lang="he-IL" dirty="0" smtClean="0"/>
          </a:p>
          <a:p>
            <a:pPr>
              <a:spcAft>
                <a:spcPts val="400"/>
              </a:spcAft>
            </a:pPr>
            <a:r>
              <a:rPr lang="he-IL" dirty="0" smtClean="0"/>
              <a:t>מציאת הכתבות הכי נצפות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331FBFB3-2E5F-D149-8AEF-1AAD744BC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75"/>
            <a:ext cx="9144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solidFill>
            <a:srgbClr val="D7E6FF"/>
          </a:solidFill>
        </p:spPr>
        <p:txBody>
          <a:bodyPr/>
          <a:lstStyle/>
          <a:p>
            <a:r>
              <a:rPr lang="en-US" dirty="0" smtClean="0"/>
              <a:t>Feature Engineering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spcAft>
                <a:spcPts val="400"/>
              </a:spcAft>
              <a:buNone/>
            </a:pPr>
            <a:r>
              <a:rPr lang="he-IL" b="1" dirty="0" smtClean="0"/>
              <a:t>הקוראים</a:t>
            </a:r>
            <a:endParaRPr lang="he-IL" b="1" dirty="0"/>
          </a:p>
          <a:p>
            <a:pPr>
              <a:spcAft>
                <a:spcPts val="400"/>
              </a:spcAft>
            </a:pPr>
            <a:r>
              <a:rPr lang="he-IL" dirty="0" smtClean="0"/>
              <a:t>כמות כתבות שנקראו בכל נושא 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ממוצע הווקטורים של כל הכתבות שנקראו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ממוצע הווקטורים של הכתבות שנקראו בכל נושא </a:t>
            </a:r>
          </a:p>
          <a:p>
            <a:pPr marL="0" indent="0">
              <a:spcAft>
                <a:spcPts val="400"/>
              </a:spcAft>
              <a:buNone/>
            </a:pPr>
            <a:endParaRPr lang="he-IL" sz="1600" b="1" dirty="0" smtClean="0"/>
          </a:p>
          <a:p>
            <a:pPr marL="0" indent="0">
              <a:spcAft>
                <a:spcPts val="400"/>
              </a:spcAft>
              <a:buNone/>
            </a:pPr>
            <a:r>
              <a:rPr lang="he-IL" b="1" dirty="0" smtClean="0"/>
              <a:t>הנושאים</a:t>
            </a:r>
            <a:endParaRPr lang="he-IL" b="1" dirty="0"/>
          </a:p>
          <a:p>
            <a:pPr>
              <a:spcAft>
                <a:spcPts val="400"/>
              </a:spcAft>
            </a:pPr>
            <a:r>
              <a:rPr lang="he-IL" dirty="0"/>
              <a:t>מתן ערך </a:t>
            </a:r>
            <a:r>
              <a:rPr lang="he-IL" dirty="0" err="1"/>
              <a:t>ווקטורי</a:t>
            </a:r>
            <a:r>
              <a:rPr lang="he-IL" dirty="0"/>
              <a:t> – לפי ממוצע </a:t>
            </a:r>
            <a:r>
              <a:rPr lang="he-IL" dirty="0" smtClean="0"/>
              <a:t>הכתבות</a:t>
            </a:r>
            <a:endParaRPr lang="he-IL" dirty="0"/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331FBFB3-2E5F-D149-8AEF-1AAD744BC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75"/>
            <a:ext cx="9144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solidFill>
            <a:srgbClr val="D7E6FF"/>
          </a:solidFill>
        </p:spPr>
        <p:txBody>
          <a:bodyPr/>
          <a:lstStyle/>
          <a:p>
            <a:r>
              <a:rPr lang="he-IL" dirty="0" smtClean="0">
                <a:cs typeface="+mn-cs"/>
              </a:rPr>
              <a:t>איך זה נראה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he-IL" b="1" dirty="0" smtClean="0"/>
              <a:t>המחברת</a:t>
            </a:r>
            <a:endParaRPr lang="he-IL" dirty="0" smtClean="0"/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331FBFB3-2E5F-D149-8AEF-1AAD744BC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75"/>
            <a:ext cx="9144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6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solidFill>
            <a:srgbClr val="D7E6FF"/>
          </a:solidFill>
        </p:spPr>
        <p:txBody>
          <a:bodyPr/>
          <a:lstStyle/>
          <a:p>
            <a:r>
              <a:rPr lang="he-IL" dirty="0" smtClean="0">
                <a:cs typeface="+mn-cs"/>
              </a:rPr>
              <a:t>מה הלאה?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spcAft>
                <a:spcPts val="400"/>
              </a:spcAft>
              <a:buNone/>
            </a:pPr>
            <a:r>
              <a:rPr lang="he-IL" b="1" dirty="0" smtClean="0"/>
              <a:t>הכתבות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הוספת משמעות לזמן הפרסום (!)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מציאת כתבה מומלצת על פי נושא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למידה מתמדת של </a:t>
            </a:r>
            <a:r>
              <a:rPr lang="he-IL" dirty="0" smtClean="0"/>
              <a:t>המודל: כתבות חדשות וולידציה</a:t>
            </a:r>
            <a:endParaRPr lang="he-IL" dirty="0" smtClean="0"/>
          </a:p>
          <a:p>
            <a:pPr marL="0" indent="0">
              <a:spcAft>
                <a:spcPts val="400"/>
              </a:spcAft>
              <a:buNone/>
            </a:pPr>
            <a:r>
              <a:rPr lang="he-IL" b="1" dirty="0"/>
              <a:t>הקוראים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המלצה על פי כתבה אחת ופרמטרים </a:t>
            </a:r>
            <a:r>
              <a:rPr lang="he-IL" dirty="0" smtClean="0"/>
              <a:t>נוספים</a:t>
            </a:r>
            <a:endParaRPr lang="he-IL" dirty="0"/>
          </a:p>
          <a:p>
            <a:pPr marL="0" indent="0">
              <a:spcAft>
                <a:spcPts val="400"/>
              </a:spcAft>
              <a:buNone/>
            </a:pPr>
            <a:r>
              <a:rPr lang="he-IL" b="1" dirty="0" smtClean="0"/>
              <a:t>הנושאים</a:t>
            </a:r>
          </a:p>
          <a:p>
            <a:pPr>
              <a:spcAft>
                <a:spcPts val="400"/>
              </a:spcAft>
            </a:pPr>
            <a:r>
              <a:rPr lang="he-IL" dirty="0" smtClean="0"/>
              <a:t>חיפוש אחר נושאים מאחדים והפנית משאבים לכתיבה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331FBFB3-2E5F-D149-8AEF-1AAD744BC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75"/>
            <a:ext cx="9144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0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solidFill>
            <a:srgbClr val="D7E6FF"/>
          </a:solidFill>
        </p:spPr>
        <p:txBody>
          <a:bodyPr/>
          <a:lstStyle/>
          <a:p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he-IL" b="1" dirty="0" smtClean="0"/>
              <a:t>די. נגמר.</a:t>
            </a:r>
            <a:endParaRPr lang="he-IL" dirty="0" smtClean="0"/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331FBFB3-2E5F-D149-8AEF-1AAD744BC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75"/>
            <a:ext cx="9144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70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141</Words>
  <Application>Microsoft Office PowerPoint</Application>
  <PresentationFormat>‫הצגה על המסך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מערכת המלצת כתבות</vt:lpstr>
      <vt:lpstr>Haaretz.com</vt:lpstr>
      <vt:lpstr>Feature Engineering</vt:lpstr>
      <vt:lpstr>Feature Engineering</vt:lpstr>
      <vt:lpstr>איך זה נראה</vt:lpstr>
      <vt:lpstr>מה הלאה?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המלצת כתבות</dc:title>
  <dc:creator>ענבל</dc:creator>
  <cp:lastModifiedBy>ענבל</cp:lastModifiedBy>
  <cp:revision>13</cp:revision>
  <dcterms:created xsi:type="dcterms:W3CDTF">2018-12-31T18:51:41Z</dcterms:created>
  <dcterms:modified xsi:type="dcterms:W3CDTF">2019-01-02T13:03:49Z</dcterms:modified>
</cp:coreProperties>
</file>