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5" r:id="rId5"/>
    <p:sldId id="272" r:id="rId6"/>
    <p:sldId id="260" r:id="rId7"/>
    <p:sldId id="257" r:id="rId8"/>
    <p:sldId id="261" r:id="rId9"/>
    <p:sldId id="273" r:id="rId10"/>
    <p:sldId id="264" r:id="rId11"/>
    <p:sldId id="262" r:id="rId12"/>
    <p:sldId id="263" r:id="rId13"/>
    <p:sldId id="274" r:id="rId14"/>
    <p:sldId id="267" r:id="rId15"/>
    <p:sldId id="266" r:id="rId16"/>
    <p:sldId id="265" r:id="rId17"/>
    <p:sldId id="275" r:id="rId18"/>
    <p:sldId id="276" r:id="rId19"/>
    <p:sldId id="268" r:id="rId20"/>
    <p:sldId id="269" r:id="rId21"/>
    <p:sldId id="271" r:id="rId22"/>
    <p:sldId id="280" r:id="rId23"/>
    <p:sldId id="277" r:id="rId24"/>
    <p:sldId id="281" r:id="rId25"/>
    <p:sldId id="282" r:id="rId26"/>
    <p:sldId id="270" r:id="rId27"/>
    <p:sldId id="283" r:id="rId28"/>
    <p:sldId id="278" r:id="rId29"/>
    <p:sldId id="279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utekno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399132"/>
            <a:ext cx="8361229" cy="2098226"/>
          </a:xfrm>
        </p:spPr>
        <p:txBody>
          <a:bodyPr/>
          <a:lstStyle/>
          <a:p>
            <a:r>
              <a:rPr lang="en-US" dirty="0" smtClean="0"/>
              <a:t>Coding Teens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497358"/>
            <a:ext cx="6831673" cy="1086237"/>
          </a:xfrm>
        </p:spPr>
        <p:txBody>
          <a:bodyPr/>
          <a:lstStyle/>
          <a:p>
            <a:r>
              <a:rPr lang="en-US" dirty="0" err="1" smtClean="0"/>
              <a:t>Yayasan</a:t>
            </a:r>
            <a:r>
              <a:rPr lang="en-US" dirty="0" smtClean="0"/>
              <a:t> </a:t>
            </a:r>
            <a:r>
              <a:rPr lang="en-US" dirty="0" err="1" smtClean="0"/>
              <a:t>Vincentius</a:t>
            </a:r>
            <a:r>
              <a:rPr lang="en-US" dirty="0" smtClean="0"/>
              <a:t> Putra &amp; </a:t>
            </a:r>
            <a:r>
              <a:rPr lang="en-US" dirty="0" err="1" smtClean="0"/>
              <a:t>Putri</a:t>
            </a:r>
            <a:endParaRPr lang="en-US" dirty="0" smtClean="0"/>
          </a:p>
          <a:p>
            <a:r>
              <a:rPr lang="en-US" dirty="0" smtClean="0"/>
              <a:t>Jakarta, 8 Mei 2017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66553" y="4874122"/>
            <a:ext cx="5071617" cy="806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by </a:t>
            </a:r>
            <a:r>
              <a:rPr lang="en-US" dirty="0" err="1" smtClean="0"/>
              <a:t>Inne</a:t>
            </a:r>
            <a:r>
              <a:rPr lang="en-US" dirty="0" smtClean="0"/>
              <a:t> R.A.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/>
              </a:rPr>
              <a:t>www.ibutekno.com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ibutekno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330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4" b="3896"/>
          <a:stretch/>
        </p:blipFill>
        <p:spPr>
          <a:xfrm>
            <a:off x="888855" y="347597"/>
            <a:ext cx="11148656" cy="60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545" t="6892" r="56514" b="61430"/>
          <a:stretch/>
        </p:blipFill>
        <p:spPr>
          <a:xfrm>
            <a:off x="1233814" y="1615858"/>
            <a:ext cx="6485634" cy="38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14" t="7451" r="61040" b="69996"/>
          <a:stretch/>
        </p:blipFill>
        <p:spPr>
          <a:xfrm>
            <a:off x="1371600" y="1803747"/>
            <a:ext cx="7047224" cy="36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HALAMAN DENGAN (2) DUA KOLOM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159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51" b="6636"/>
          <a:stretch/>
        </p:blipFill>
        <p:spPr>
          <a:xfrm>
            <a:off x="951978" y="580089"/>
            <a:ext cx="11127288" cy="59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316" t="7234" r="56514" b="56978"/>
          <a:stretch/>
        </p:blipFill>
        <p:spPr>
          <a:xfrm>
            <a:off x="1371599" y="1603331"/>
            <a:ext cx="6446707" cy="44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4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14" t="7451" r="61040" b="57826"/>
          <a:stretch/>
        </p:blipFill>
        <p:spPr>
          <a:xfrm>
            <a:off x="1371600" y="1803747"/>
            <a:ext cx="5505189" cy="44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HALAMAN DENGAN (3) TIGA KOLOM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942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" b="4238"/>
          <a:stretch/>
        </p:blipFill>
        <p:spPr>
          <a:xfrm>
            <a:off x="0" y="0"/>
            <a:ext cx="12375715" cy="66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1" t="7406" r="55264" b="50642"/>
          <a:stretch/>
        </p:blipFill>
        <p:spPr>
          <a:xfrm>
            <a:off x="1371600" y="1565752"/>
            <a:ext cx="5968652" cy="46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Menguak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96" r="870" b="3895"/>
          <a:stretch/>
        </p:blipFill>
        <p:spPr>
          <a:xfrm>
            <a:off x="1694146" y="1707069"/>
            <a:ext cx="8956108" cy="47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1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19" t="6892" r="62772" b="45505"/>
          <a:stretch/>
        </p:blipFill>
        <p:spPr>
          <a:xfrm>
            <a:off x="1283917" y="1678488"/>
            <a:ext cx="4077223" cy="4742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493" y="1954060"/>
            <a:ext cx="486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3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width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total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magic on your screen!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271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84" b="5095"/>
          <a:stretch/>
        </p:blipFill>
        <p:spPr>
          <a:xfrm>
            <a:off x="0" y="0"/>
            <a:ext cx="12050038" cy="64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824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316" t="6721" r="55936" b="39512"/>
          <a:stretch/>
        </p:blipFill>
        <p:spPr>
          <a:xfrm>
            <a:off x="1371600" y="1428750"/>
            <a:ext cx="5079304" cy="51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9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style.css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1" t="7577" r="39474" b="22902"/>
          <a:stretch/>
        </p:blipFill>
        <p:spPr>
          <a:xfrm>
            <a:off x="1371600" y="1428750"/>
            <a:ext cx="5999967" cy="5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1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7" b="4751"/>
          <a:stretch/>
        </p:blipFill>
        <p:spPr>
          <a:xfrm>
            <a:off x="-1" y="0"/>
            <a:ext cx="12197059" cy="6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codes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077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219" t="6892" r="56899" b="42594"/>
          <a:stretch/>
        </p:blipFill>
        <p:spPr>
          <a:xfrm>
            <a:off x="1371600" y="1428750"/>
            <a:ext cx="5029200" cy="49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1" t="7577" r="43421" b="34033"/>
          <a:stretch/>
        </p:blipFill>
        <p:spPr>
          <a:xfrm>
            <a:off x="1371599" y="1603332"/>
            <a:ext cx="6519797" cy="50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4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296" r="870" b="3895"/>
          <a:stretch/>
        </p:blipFill>
        <p:spPr>
          <a:xfrm>
            <a:off x="1694146" y="1707069"/>
            <a:ext cx="8956108" cy="4714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2801134" y="2071492"/>
            <a:ext cx="1277654" cy="6216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5824602" y="2084018"/>
            <a:ext cx="3645074" cy="6216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91430" y="2021388"/>
            <a:ext cx="8542751" cy="4291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2893512" y="2830882"/>
            <a:ext cx="2580362" cy="2480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5671157" y="2781946"/>
            <a:ext cx="4074092" cy="25290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5448298" y="5392579"/>
            <a:ext cx="1429013" cy="46555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10130551" y="1633007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21265581">
            <a:off x="3837740" y="1970733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 rot="1025503">
            <a:off x="5555781" y="1967308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052649">
            <a:off x="2696229" y="3423937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21177682">
            <a:off x="9511411" y="3475001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4445" y="5123760"/>
            <a:ext cx="48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89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408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Membedah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371599" y="2279736"/>
            <a:ext cx="10464977" cy="437158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23" y="2521351"/>
            <a:ext cx="1443414" cy="781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26" y="2523839"/>
            <a:ext cx="4168575" cy="753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2" y="3365378"/>
            <a:ext cx="2562225" cy="2381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26" y="3365378"/>
            <a:ext cx="4143683" cy="23678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90" y="5877454"/>
            <a:ext cx="1266825" cy="609600"/>
          </a:xfrm>
          <a:prstGeom prst="rect">
            <a:avLst/>
          </a:prstGeom>
        </p:spPr>
      </p:pic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6" y="1946069"/>
            <a:ext cx="1583950" cy="496462"/>
          </a:xfr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8193" y="1897608"/>
            <a:ext cx="1732887" cy="555582"/>
          </a:xfrm>
          <a:prstGeom prst="rect">
            <a:avLst/>
          </a:prstGeom>
        </p:spPr>
      </p:pic>
      <p:pic>
        <p:nvPicPr>
          <p:cNvPr id="39" name="Content Placeholder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70" y="2357988"/>
            <a:ext cx="825899" cy="2588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4273" y="2357988"/>
            <a:ext cx="829847" cy="266058"/>
          </a:xfrm>
          <a:prstGeom prst="rect">
            <a:avLst/>
          </a:prstGeom>
        </p:spPr>
      </p:pic>
      <p:pic>
        <p:nvPicPr>
          <p:cNvPr id="41" name="Content Placeholder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0" y="2346969"/>
            <a:ext cx="825899" cy="2588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6285" y="2336792"/>
            <a:ext cx="829847" cy="266058"/>
          </a:xfrm>
          <a:prstGeom prst="rect">
            <a:avLst/>
          </a:prstGeom>
        </p:spPr>
      </p:pic>
      <p:pic>
        <p:nvPicPr>
          <p:cNvPr id="43" name="Content Placeholder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54" y="3327838"/>
            <a:ext cx="825899" cy="25886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8346" y="3304191"/>
            <a:ext cx="829847" cy="266058"/>
          </a:xfrm>
          <a:prstGeom prst="rect">
            <a:avLst/>
          </a:prstGeom>
        </p:spPr>
      </p:pic>
      <p:pic>
        <p:nvPicPr>
          <p:cNvPr id="45" name="Content Placeholder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9" y="3290097"/>
            <a:ext cx="825899" cy="2588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1696" y="3304191"/>
            <a:ext cx="829847" cy="266058"/>
          </a:xfrm>
          <a:prstGeom prst="rect">
            <a:avLst/>
          </a:prstGeom>
        </p:spPr>
      </p:pic>
      <p:pic>
        <p:nvPicPr>
          <p:cNvPr id="47" name="Content Placeholder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35" y="5806603"/>
            <a:ext cx="825899" cy="25886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8338" y="5806603"/>
            <a:ext cx="829847" cy="2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BUAT HALAMAN DASAR TERLEBIH DAHULU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222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24"/>
          <a:stretch/>
        </p:blipFill>
        <p:spPr>
          <a:xfrm>
            <a:off x="1014609" y="482037"/>
            <a:ext cx="10922696" cy="59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2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214" t="6721" r="55744" b="66909"/>
          <a:stretch/>
        </p:blipFill>
        <p:spPr>
          <a:xfrm>
            <a:off x="1371600" y="1878902"/>
            <a:ext cx="7614634" cy="37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8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tyle.css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14" t="7452" r="61040" b="81465"/>
          <a:stretch/>
        </p:blipFill>
        <p:spPr>
          <a:xfrm>
            <a:off x="1501512" y="2580362"/>
            <a:ext cx="6558279" cy="16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TAMBAHKAN 1 KOLOM DI SEBELAH KIRI ATAS HALAMAN WEB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55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341</TotalTime>
  <Words>134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Courier New</vt:lpstr>
      <vt:lpstr>Franklin Gothic Book</vt:lpstr>
      <vt:lpstr>Crop</vt:lpstr>
      <vt:lpstr>Coding Teens</vt:lpstr>
      <vt:lpstr>Menguak Rahasia Halaman Web</vt:lpstr>
      <vt:lpstr>Rahasia Halaman Web</vt:lpstr>
      <vt:lpstr>Membedah Halaman Web</vt:lpstr>
      <vt:lpstr>How to make it?</vt:lpstr>
      <vt:lpstr>PowerPoint Presentation</vt:lpstr>
      <vt:lpstr>index.html</vt:lpstr>
      <vt:lpstr>style.css</vt:lpstr>
      <vt:lpstr>HOW TO MAKE IT?</vt:lpstr>
      <vt:lpstr>PowerPoint Presentation</vt:lpstr>
      <vt:lpstr>index.html</vt:lpstr>
      <vt:lpstr>style.css</vt:lpstr>
      <vt:lpstr>HOW TO MAKE IT?</vt:lpstr>
      <vt:lpstr>PowerPoint Presentation</vt:lpstr>
      <vt:lpstr>index.html</vt:lpstr>
      <vt:lpstr>style.css</vt:lpstr>
      <vt:lpstr>HOW TO MAKE IT?</vt:lpstr>
      <vt:lpstr>PowerPoint Presentation</vt:lpstr>
      <vt:lpstr>index.html</vt:lpstr>
      <vt:lpstr>style.css</vt:lpstr>
      <vt:lpstr>Let’s Do the magic on your screen!</vt:lpstr>
      <vt:lpstr>PowerPoint Presentation</vt:lpstr>
      <vt:lpstr>The codes</vt:lpstr>
      <vt:lpstr>Index.html</vt:lpstr>
      <vt:lpstr>style.css</vt:lpstr>
      <vt:lpstr>PowerPoint Presentation</vt:lpstr>
      <vt:lpstr>The codes</vt:lpstr>
      <vt:lpstr>index.html</vt:lpstr>
      <vt:lpstr>style.css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Teens</dc:title>
  <dc:creator>Pink Dragon</dc:creator>
  <cp:lastModifiedBy>Pink Dragon</cp:lastModifiedBy>
  <cp:revision>92</cp:revision>
  <dcterms:created xsi:type="dcterms:W3CDTF">2017-05-08T07:32:07Z</dcterms:created>
  <dcterms:modified xsi:type="dcterms:W3CDTF">2017-05-09T02:51:52Z</dcterms:modified>
</cp:coreProperties>
</file>