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1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2A785-A889-4D48-9E40-218D51881E1E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31EFB-6E1D-4748-9431-3650EB70F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31EFB-6E1D-4748-9431-3650EB70F6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94-5612-3A4A-8DEC-E6DF81481544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10D7-A560-C940-BFD8-4CE109AB25B4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276E-6285-A543-961D-AF32E9A38FEC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9312-89F4-5B4A-A2C7-83D5B40E6884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AA2-3277-564F-B73A-81FD905391EE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FD4C-9142-8E4D-964F-B8187FDF7EE0}" type="datetime1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EB73-41A1-C44E-A82A-146F6174CDEA}" type="datetime1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6A7C-2585-E248-9DA2-D1DBFB9B4168}" type="datetime1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0C68-8F54-EF40-9CD2-323F981D9CE6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629-A509-C944-AA33-CDBC20FD6E22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2240-03A7-104A-87FB-63C0625FEFB1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453-7FCA-3A43-B6D8-ED46F59C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#numpy" TargetMode="External"/><Relationship Id="rId4" Type="http://schemas.openxmlformats.org/officeDocument/2006/relationships/hyperlink" Target="http://www.lfd.uci.edu/~gohlke/pythonlibs/#SciP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fd.uci.edu/~gohlke/pythonlib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docs.python.org/2/" TargetMode="External"/><Relationship Id="rId6" Type="http://schemas.openxmlformats.org/officeDocument/2006/relationships/hyperlink" Target="https://docs.python.org/3/using/index.html" TargetMode="Externa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window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rew.sh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700"/>
            <a:ext cx="9144000" cy="316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 200 </a:t>
            </a:r>
            <a:br>
              <a:rPr lang="en-US" dirty="0" smtClean="0"/>
            </a:br>
            <a:r>
              <a:rPr lang="en-US" dirty="0" smtClean="0"/>
              <a:t>Lab1</a:t>
            </a:r>
            <a:br>
              <a:rPr lang="en-US" dirty="0" smtClean="0"/>
            </a:br>
            <a:r>
              <a:rPr lang="en-US" dirty="0" smtClean="0"/>
              <a:t>Install Python and </a:t>
            </a:r>
            <a:br>
              <a:rPr lang="en-US" dirty="0" smtClean="0"/>
            </a:br>
            <a:r>
              <a:rPr lang="en-US" dirty="0" err="1" smtClean="0"/>
              <a:t>Datascience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7201"/>
            <a:ext cx="9144000" cy="1655762"/>
          </a:xfrm>
        </p:spPr>
        <p:txBody>
          <a:bodyPr/>
          <a:lstStyle/>
          <a:p>
            <a:r>
              <a:rPr lang="en-US" dirty="0" smtClean="0"/>
              <a:t>Instructor: John Yen</a:t>
            </a:r>
          </a:p>
          <a:p>
            <a:r>
              <a:rPr lang="en-US" dirty="0" smtClean="0"/>
              <a:t>TA: Yang Xu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B8C5-0DB5-E54E-8D4F-EE8EA27D62AB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407"/>
            <a:ext cx="10515600" cy="1325563"/>
          </a:xfrm>
        </p:spPr>
        <p:txBody>
          <a:bodyPr/>
          <a:lstStyle/>
          <a:p>
            <a:r>
              <a:rPr lang="en-US" dirty="0" smtClean="0"/>
              <a:t>3A Install packages on Mac/Linux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3058680"/>
          </a:xfrm>
        </p:spPr>
        <p:txBody>
          <a:bodyPr/>
          <a:lstStyle/>
          <a:p>
            <a:pPr lvl="1"/>
            <a:r>
              <a:rPr lang="en-US" dirty="0" smtClean="0"/>
              <a:t>Open terminal</a:t>
            </a:r>
          </a:p>
          <a:p>
            <a:pPr lvl="1"/>
            <a:r>
              <a:rPr lang="en-US" dirty="0" smtClean="0"/>
              <a:t>Run: 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pip3 install </a:t>
            </a:r>
            <a:r>
              <a:rPr lang="mr-IN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U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matplotlib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pandas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ipython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jupyter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To check if the installation is successful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 err="1" smtClean="0"/>
              <a:t>ipython</a:t>
            </a:r>
            <a:r>
              <a:rPr lang="en-US" dirty="0" smtClean="0"/>
              <a:t> (or python) in terminal.</a:t>
            </a:r>
          </a:p>
          <a:p>
            <a:pPr lvl="2"/>
            <a:r>
              <a:rPr lang="en-US" dirty="0" smtClean="0"/>
              <a:t>Type ”import </a:t>
            </a:r>
            <a:r>
              <a:rPr lang="en-US" dirty="0" err="1" smtClean="0"/>
              <a:t>datascience</a:t>
            </a:r>
            <a:r>
              <a:rPr lang="en-US" dirty="0" smtClean="0"/>
              <a:t>” to the Python prompt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29" y="4253416"/>
            <a:ext cx="693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2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Install the </a:t>
            </a:r>
            <a:r>
              <a:rPr lang="en-US" dirty="0" err="1" smtClean="0">
                <a:solidFill>
                  <a:srgbClr val="0070C0"/>
                </a:solidFill>
              </a:rPr>
              <a:t>datascience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package for </a:t>
            </a:r>
            <a:br>
              <a:rPr lang="en-US" dirty="0" smtClean="0"/>
            </a:br>
            <a:r>
              <a:rPr lang="en-US" dirty="0" smtClean="0"/>
              <a:t>Windows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Step 1, install some </a:t>
            </a:r>
            <a:r>
              <a:rPr lang="en-US" sz="2400" dirty="0"/>
              <a:t>required </a:t>
            </a:r>
            <a:r>
              <a:rPr lang="en-US" sz="2400" dirty="0" smtClean="0"/>
              <a:t>packages in terminal (Command Prompt)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pip install 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-U </a:t>
            </a:r>
            <a:r>
              <a:rPr lang="en-US" sz="20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matplotlib</a:t>
            </a:r>
            <a:r>
              <a:rPr lang="en-US" sz="20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pandas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ipython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jupyter</a:t>
            </a:r>
            <a:endParaRPr lang="en-US" sz="2000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ea typeface="Monaco" charset="0"/>
                <a:cs typeface="Monaco" charset="0"/>
              </a:rPr>
              <a:t>Step 2, Download </a:t>
            </a:r>
            <a:r>
              <a:rPr lang="en-US" sz="2400" b="1" dirty="0" err="1" smtClean="0">
                <a:ea typeface="Monaco" charset="0"/>
                <a:cs typeface="Monaco" charset="0"/>
              </a:rPr>
              <a:t>numpy</a:t>
            </a:r>
            <a:r>
              <a:rPr lang="en-US" sz="2400" b="1" dirty="0" smtClean="0">
                <a:ea typeface="Monaco" charset="0"/>
                <a:cs typeface="Monaco" charset="0"/>
              </a:rPr>
              <a:t> and </a:t>
            </a:r>
            <a:r>
              <a:rPr lang="en-US" sz="2400" b="1" dirty="0" err="1" smtClean="0">
                <a:ea typeface="Monaco" charset="0"/>
                <a:cs typeface="Monaco" charset="0"/>
              </a:rPr>
              <a:t>scipy</a:t>
            </a:r>
            <a:r>
              <a:rPr lang="en-US" sz="2400" b="1" dirty="0" smtClean="0">
                <a:ea typeface="Monaco" charset="0"/>
                <a:cs typeface="Monaco" charset="0"/>
              </a:rPr>
              <a:t> for windows</a:t>
            </a:r>
            <a:r>
              <a:rPr lang="en-US" sz="2400" dirty="0" smtClean="0">
                <a:ea typeface="Monaco" charset="0"/>
                <a:cs typeface="Monaco" charset="0"/>
              </a:rPr>
              <a:t> </a:t>
            </a:r>
            <a:endParaRPr lang="en-US" sz="2400" dirty="0">
              <a:ea typeface="Monaco" charset="0"/>
              <a:cs typeface="Monaco" charset="0"/>
            </a:endParaRPr>
          </a:p>
          <a:p>
            <a:pPr lvl="1"/>
            <a:r>
              <a:rPr lang="en-US" sz="2000" dirty="0" smtClean="0">
                <a:ea typeface="Monaco" charset="0"/>
                <a:cs typeface="Monaco" charset="0"/>
              </a:rPr>
              <a:t>Go to URL</a:t>
            </a:r>
            <a:r>
              <a:rPr lang="en-US" sz="2000" dirty="0">
                <a:ea typeface="Monaco" charset="0"/>
                <a:cs typeface="Monaco" charset="0"/>
              </a:rPr>
              <a:t>: </a:t>
            </a:r>
            <a:r>
              <a:rPr lang="en-US" sz="2000" dirty="0">
                <a:ea typeface="Monaco" charset="0"/>
                <a:cs typeface="Monaco" charset="0"/>
                <a:hlinkClick r:id="rId2"/>
              </a:rPr>
              <a:t>http://www.lfd.uci.edu/~gohlke/pythonlibs</a:t>
            </a:r>
            <a:r>
              <a:rPr lang="en-US" sz="2000" dirty="0" smtClean="0">
                <a:ea typeface="Monaco" charset="0"/>
                <a:cs typeface="Monaco" charset="0"/>
                <a:hlinkClick r:id="rId2"/>
              </a:rPr>
              <a:t>/</a:t>
            </a:r>
            <a:r>
              <a:rPr lang="en-US" sz="2000" dirty="0">
                <a:ea typeface="Monaco" charset="0"/>
                <a:cs typeface="Monaco" charset="0"/>
              </a:rPr>
              <a:t/>
            </a:r>
            <a:br>
              <a:rPr lang="en-US" sz="2000" dirty="0">
                <a:ea typeface="Monaco" charset="0"/>
                <a:cs typeface="Monaco" charset="0"/>
              </a:rPr>
            </a:br>
            <a:r>
              <a:rPr lang="en-US" sz="2000" dirty="0" smtClean="0">
                <a:ea typeface="Monaco" charset="0"/>
                <a:cs typeface="Monaco" charset="0"/>
              </a:rPr>
              <a:t>Search for </a:t>
            </a:r>
            <a:r>
              <a:rPr lang="en-US" sz="2000" dirty="0" err="1" smtClean="0">
                <a:ea typeface="Monaco" charset="0"/>
                <a:cs typeface="Monaco" charset="0"/>
              </a:rPr>
              <a:t>numpy</a:t>
            </a:r>
            <a:r>
              <a:rPr lang="en-US" sz="2000" dirty="0" smtClean="0">
                <a:ea typeface="Monaco" charset="0"/>
                <a:cs typeface="Monaco" charset="0"/>
              </a:rPr>
              <a:t> and </a:t>
            </a:r>
            <a:r>
              <a:rPr lang="en-US" sz="2000" dirty="0" err="1" smtClean="0">
                <a:ea typeface="Monaco" charset="0"/>
                <a:cs typeface="Monaco" charset="0"/>
              </a:rPr>
              <a:t>scipy</a:t>
            </a:r>
            <a:r>
              <a:rPr lang="en-US" sz="2000" dirty="0" smtClean="0">
                <a:ea typeface="Monaco" charset="0"/>
                <a:cs typeface="Monaco" charset="0"/>
              </a:rPr>
              <a:t> </a:t>
            </a:r>
          </a:p>
          <a:p>
            <a:pPr marL="457200" lvl="1" indent="0">
              <a:buNone/>
            </a:pPr>
            <a:endParaRPr lang="en-US" sz="2000" dirty="0" smtClean="0">
              <a:ea typeface="Monaco" charset="0"/>
              <a:cs typeface="Monaco" charset="0"/>
            </a:endParaRPr>
          </a:p>
          <a:p>
            <a:pPr lvl="1"/>
            <a:r>
              <a:rPr lang="en-US" sz="2000" dirty="0">
                <a:ea typeface="Monaco" charset="0"/>
                <a:cs typeface="Monaco" charset="0"/>
                <a:hlinkClick r:id="rId3"/>
              </a:rPr>
              <a:t>http://www.lfd.uci.edu/~gohlke/pythonlibs/#</a:t>
            </a:r>
            <a:r>
              <a:rPr lang="en-US" sz="2000" dirty="0" smtClean="0">
                <a:ea typeface="Monaco" charset="0"/>
                <a:cs typeface="Monaco" charset="0"/>
                <a:hlinkClick r:id="rId3"/>
              </a:rPr>
              <a:t>numpy</a:t>
            </a:r>
            <a:endParaRPr lang="en-US" sz="2000" dirty="0" smtClean="0"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ea typeface="Monaco" charset="0"/>
                <a:cs typeface="Monaco" charset="0"/>
              </a:rPr>
              <a:t>	For 64-bit Windows, download </a:t>
            </a: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numpy‑1.13.1+mkl‑cp36‑cp36m‑win_amd64.whl</a:t>
            </a:r>
            <a:r>
              <a:rPr lang="en-US" sz="2000" dirty="0" smtClean="0">
                <a:ea typeface="Monaco" charset="0"/>
                <a:cs typeface="Monaco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ea typeface="Monaco" charset="0"/>
                <a:cs typeface="Monaco" charset="0"/>
              </a:rPr>
              <a:t> </a:t>
            </a:r>
            <a:r>
              <a:rPr lang="en-US" sz="2000" dirty="0" smtClean="0">
                <a:ea typeface="Monaco" charset="0"/>
                <a:cs typeface="Monaco" charset="0"/>
              </a:rPr>
              <a:t>   	For 32-bit Windows, download </a:t>
            </a: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numpy‑1.13.1+mkl‑cp36‑cp36m‑win32.whl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Monaco" charset="0"/>
                <a:cs typeface="Monaco" charset="0"/>
                <a:hlinkClick r:id="rId4"/>
              </a:rPr>
              <a:t>http://www.lfd.uci.edu/~gohlke/pythonlibs/#</a:t>
            </a:r>
            <a:r>
              <a:rPr lang="en-US" sz="2000" dirty="0" smtClean="0">
                <a:ea typeface="Monaco" charset="0"/>
                <a:cs typeface="Monaco" charset="0"/>
                <a:hlinkClick r:id="rId4"/>
              </a:rPr>
              <a:t>SciPy</a:t>
            </a:r>
            <a:endParaRPr lang="en-US" sz="2000" dirty="0" smtClean="0"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Monaco" charset="0"/>
                <a:cs typeface="Monaco" charset="0"/>
              </a:rPr>
              <a:t>	</a:t>
            </a:r>
            <a:r>
              <a:rPr lang="en-US" sz="2000" dirty="0" smtClean="0">
                <a:ea typeface="Monaco" charset="0"/>
                <a:cs typeface="Monaco" charset="0"/>
              </a:rPr>
              <a:t>For 64-bit Windows, download </a:t>
            </a: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scipy‑0.19.1‑cp36‑cp36m‑win_amd64.whl</a:t>
            </a:r>
            <a:b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100" dirty="0" smtClean="0">
                <a:ea typeface="Monaco" charset="0"/>
                <a:cs typeface="Monaco" charset="0"/>
              </a:rPr>
              <a:t>For </a:t>
            </a:r>
            <a:r>
              <a:rPr lang="en-US" sz="2100" dirty="0">
                <a:ea typeface="Monaco" charset="0"/>
                <a:cs typeface="Monaco" charset="0"/>
              </a:rPr>
              <a:t>32-bit Windows, download </a:t>
            </a:r>
            <a:r>
              <a:rPr lang="en-US" sz="1600" dirty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scipy‑0.19.1‑cp36‑cp36m‑win32.whl</a:t>
            </a:r>
          </a:p>
          <a:p>
            <a:endParaRPr lang="en-US" dirty="0" smtClean="0">
              <a:ea typeface="Monaco" charset="0"/>
              <a:cs typeface="Monaco" charset="0"/>
            </a:endParaRPr>
          </a:p>
          <a:p>
            <a:endParaRPr lang="en-US" sz="2400" dirty="0" smtClean="0">
              <a:ea typeface="Monaco" charset="0"/>
              <a:cs typeface="Monac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>
                <a:solidFill>
                  <a:srgbClr val="0070C0"/>
                </a:solidFill>
              </a:rPr>
              <a:t>datascience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package for </a:t>
            </a:r>
            <a:br>
              <a:rPr lang="en-US" dirty="0"/>
            </a:br>
            <a:r>
              <a:rPr lang="en-US" dirty="0"/>
              <a:t>Windows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Step 3, open command Terminal, “cd Downloads” to change your directory to “C:\</a:t>
            </a:r>
            <a:r>
              <a:rPr lang="en-US" sz="2400" dirty="0"/>
              <a:t>Users</a:t>
            </a:r>
            <a:r>
              <a:rPr lang="en-US" sz="2400" dirty="0" smtClean="0"/>
              <a:t>\&lt;</a:t>
            </a:r>
            <a:r>
              <a:rPr lang="en-US" sz="2400" dirty="0" err="1" smtClean="0"/>
              <a:t>YourUserName</a:t>
            </a:r>
            <a:r>
              <a:rPr lang="en-US" sz="2400" dirty="0" smtClean="0"/>
              <a:t>&gt;\</a:t>
            </a:r>
            <a:r>
              <a:rPr lang="en-US" sz="2400" dirty="0"/>
              <a:t>Downloads”</a:t>
            </a:r>
            <a:br>
              <a:rPr lang="en-US" sz="2400" dirty="0"/>
            </a:br>
            <a:r>
              <a:rPr lang="en-US" sz="2400" dirty="0" smtClean="0"/>
              <a:t>Type the following line to the command prompt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pip </a:t>
            </a:r>
            <a:r>
              <a:rPr lang="en-US" sz="2400" dirty="0">
                <a:solidFill>
                  <a:srgbClr val="0070C0"/>
                </a:solidFill>
              </a:rPr>
              <a:t>install </a:t>
            </a:r>
            <a:r>
              <a:rPr lang="en-US" sz="2400" dirty="0" smtClean="0">
                <a:solidFill>
                  <a:srgbClr val="0070C0"/>
                </a:solidFill>
              </a:rPr>
              <a:t>numpy‑1.13.1+mkl‑cp36‑cp36m‑win_amd64.whl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(</a:t>
            </a:r>
            <a:r>
              <a:rPr lang="en-US" sz="2400" dirty="0"/>
              <a:t>unless you download the Win 32 version)</a:t>
            </a:r>
            <a:br>
              <a:rPr lang="en-US" sz="2400" dirty="0"/>
            </a:br>
            <a:r>
              <a:rPr lang="en-US" sz="2400" dirty="0" smtClean="0"/>
              <a:t>     </a:t>
            </a:r>
            <a:endParaRPr lang="en-US" sz="2400" dirty="0"/>
          </a:p>
          <a:p>
            <a:r>
              <a:rPr lang="en-US" sz="2400" dirty="0" smtClean="0"/>
              <a:t>After you see “</a:t>
            </a:r>
            <a:r>
              <a:rPr lang="en-US" sz="2400" dirty="0" err="1" smtClean="0"/>
              <a:t>Sucessfully</a:t>
            </a:r>
            <a:r>
              <a:rPr lang="en-US" sz="2400" dirty="0" smtClean="0"/>
              <a:t> installed numpy-1.13.1+mkl”, type the following to the command prompt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pip </a:t>
            </a:r>
            <a:r>
              <a:rPr lang="en-US" sz="2400" dirty="0">
                <a:solidFill>
                  <a:srgbClr val="0070C0"/>
                </a:solidFill>
              </a:rPr>
              <a:t>install </a:t>
            </a:r>
            <a:r>
              <a:rPr lang="en-US" sz="2400" dirty="0" smtClean="0">
                <a:solidFill>
                  <a:srgbClr val="0070C0"/>
                </a:solidFill>
              </a:rPr>
              <a:t>scipy‑0.19.1‑cp36‑cp36m‑win_amd64.whl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(</a:t>
            </a:r>
            <a:r>
              <a:rPr lang="en-US" sz="2400" dirty="0"/>
              <a:t>unless you download the Win 32 version)</a:t>
            </a:r>
          </a:p>
          <a:p>
            <a:endParaRPr lang="en-US" sz="2400" dirty="0"/>
          </a:p>
          <a:p>
            <a:r>
              <a:rPr lang="en-US" sz="2400" dirty="0" smtClean="0"/>
              <a:t>Invoke python</a:t>
            </a:r>
          </a:p>
          <a:p>
            <a:r>
              <a:rPr lang="en-US" sz="2400" dirty="0" smtClean="0"/>
              <a:t>Type “import </a:t>
            </a:r>
            <a:r>
              <a:rPr lang="en-US" sz="2400" dirty="0" err="1" smtClean="0"/>
              <a:t>datascience</a:t>
            </a:r>
            <a:r>
              <a:rPr lang="en-US" sz="2400" dirty="0" smtClean="0"/>
              <a:t>” to Python prompt</a:t>
            </a:r>
          </a:p>
          <a:p>
            <a:r>
              <a:rPr lang="en-US" sz="2400" dirty="0" smtClean="0"/>
              <a:t>If you see the Python prompt again without error message, Congratulations! You have completed the installation of </a:t>
            </a:r>
            <a:r>
              <a:rPr lang="en-US" sz="2400" dirty="0" err="1" smtClean="0"/>
              <a:t>datascience</a:t>
            </a:r>
            <a:r>
              <a:rPr lang="en-US" sz="2400" dirty="0" smtClean="0"/>
              <a:t> module and associated packages.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terminal/command, type “</a:t>
            </a:r>
            <a:r>
              <a:rPr lang="en-US" dirty="0" err="1" smtClean="0"/>
              <a:t>jupyter</a:t>
            </a:r>
            <a:r>
              <a:rPr lang="en-US" dirty="0" smtClean="0"/>
              <a:t> notebook”</a:t>
            </a:r>
          </a:p>
          <a:p>
            <a:r>
              <a:rPr lang="en-US" dirty="0" smtClean="0"/>
              <a:t>You will see a browser with </a:t>
            </a:r>
            <a:r>
              <a:rPr lang="en-US" dirty="0" err="1" smtClean="0"/>
              <a:t>jupyter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2" y="2992934"/>
            <a:ext cx="10058400" cy="31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On the upper </a:t>
            </a:r>
            <a:r>
              <a:rPr lang="en-US" dirty="0" err="1" smtClean="0"/>
              <a:t>righthand</a:t>
            </a:r>
            <a:r>
              <a:rPr lang="en-US" dirty="0" smtClean="0"/>
              <a:t> corner, click on New, select Python3</a:t>
            </a:r>
          </a:p>
          <a:p>
            <a:r>
              <a:rPr lang="en-US" dirty="0" smtClean="0"/>
              <a:t>Type “import </a:t>
            </a:r>
            <a:r>
              <a:rPr lang="en-US" dirty="0" err="1" smtClean="0"/>
              <a:t>datascience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3015"/>
            <a:ext cx="10058400" cy="22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8063"/>
            <a:ext cx="10515600" cy="33921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Installing Python on Windows (starting at slide 4)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Installing Python on Mac/Linux (starting at slide 8)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After completing one of the first two parts, proceed to install </a:t>
            </a:r>
            <a:r>
              <a:rPr lang="en-US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/>
              <a:t>module needed for this course (starting at slide 9)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website</a:t>
            </a:r>
          </a:p>
          <a:p>
            <a:pPr lvl="1"/>
            <a:r>
              <a:rPr lang="en-US" dirty="0" smtClean="0">
                <a:hlinkClick r:id="rId2"/>
              </a:rPr>
              <a:t>https://www.python.org/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Official documentation</a:t>
            </a:r>
          </a:p>
          <a:p>
            <a:pPr lvl="1"/>
            <a:r>
              <a:rPr lang="en-US" dirty="0" smtClean="0">
                <a:hlinkClick r:id="rId3"/>
              </a:rPr>
              <a:t>https://www.python.org/doc/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Python 3.x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Python 2.x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 setup and usage</a:t>
            </a:r>
          </a:p>
          <a:p>
            <a:pPr lvl="1"/>
            <a:r>
              <a:rPr lang="en-US" dirty="0" smtClean="0">
                <a:hlinkClick r:id="rId6"/>
              </a:rPr>
              <a:t>https://docs.python.org/3/using/index.html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30" y="574201"/>
            <a:ext cx="3305462" cy="11164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787B-B2DA-0B44-8E32-45E50D6E7B28}" type="datetime1">
              <a:rPr lang="en-US" smtClean="0"/>
              <a:t>8/31/17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on Windows </a:t>
            </a:r>
            <a:r>
              <a:rPr lang="mr-IN" dirty="0" smtClean="0"/>
              <a:t>–</a:t>
            </a:r>
            <a:r>
              <a:rPr lang="en-US" dirty="0" smtClean="0"/>
              <a:t>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latest release of installer for Python 3.6.2 </a:t>
            </a:r>
          </a:p>
          <a:p>
            <a:pPr lvl="1"/>
            <a:r>
              <a:rPr lang="en-US" dirty="0" smtClean="0">
                <a:hlinkClick r:id="rId2"/>
              </a:rPr>
              <a:t>https://www.python.org/downloads/windows/</a:t>
            </a:r>
            <a:endParaRPr lang="en-US" dirty="0" smtClean="0"/>
          </a:p>
          <a:p>
            <a:pPr lvl="1"/>
            <a:r>
              <a:rPr lang="en-US" dirty="0" smtClean="0"/>
              <a:t>If your machine runs 64 bit Windows, choose “Windows x86-64 executable installer”</a:t>
            </a:r>
          </a:p>
          <a:p>
            <a:pPr lvl="1"/>
            <a:r>
              <a:rPr lang="en-US" dirty="0" smtClean="0"/>
              <a:t>If your machine runs 32 bit Windows, </a:t>
            </a:r>
            <a:r>
              <a:rPr lang="en-US" dirty="0"/>
              <a:t>c</a:t>
            </a:r>
            <a:r>
              <a:rPr lang="en-US" dirty="0" smtClean="0"/>
              <a:t>hoose “Windows x86 executable installer”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D9A7-BE0A-444C-82CC-F4E135BD4FD0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en-US" dirty="0" smtClean="0"/>
              <a:t>Install Python on Windows </a:t>
            </a:r>
            <a:r>
              <a:rPr lang="mr-IN" dirty="0" smtClean="0"/>
              <a:t>–</a:t>
            </a:r>
            <a:r>
              <a:rPr lang="en-US" dirty="0" smtClean="0"/>
              <a:t>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460500"/>
            <a:ext cx="10655300" cy="4716463"/>
          </a:xfrm>
        </p:spPr>
        <p:txBody>
          <a:bodyPr/>
          <a:lstStyle/>
          <a:p>
            <a:r>
              <a:rPr lang="en-US" dirty="0" smtClean="0"/>
              <a:t>Go to the “Downloads” directory, double click on the python-3.6.2 file you downloaded.</a:t>
            </a:r>
          </a:p>
          <a:p>
            <a:r>
              <a:rPr lang="en-US" dirty="0" smtClean="0"/>
              <a:t>Check both boxes (as shown below). Double </a:t>
            </a:r>
            <a:r>
              <a:rPr lang="en-US" dirty="0"/>
              <a:t>c</a:t>
            </a:r>
            <a:r>
              <a:rPr lang="en-US" dirty="0" smtClean="0"/>
              <a:t>lick “</a:t>
            </a:r>
            <a:r>
              <a:rPr lang="en-US" dirty="0" smtClean="0">
                <a:sym typeface="Wingdings"/>
              </a:rPr>
              <a:t>Install Now”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646463" y="4759035"/>
            <a:ext cx="2566906" cy="775855"/>
          </a:xfrm>
          <a:prstGeom prst="wedgeRoundRectCallout">
            <a:avLst>
              <a:gd name="adj1" fmla="val -52002"/>
              <a:gd name="adj2" fmla="val 107143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Check the two boxes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96" y="2802155"/>
            <a:ext cx="6357471" cy="39137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59500" y="6011872"/>
            <a:ext cx="332509" cy="600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E9AF-63F0-0547-B55E-0DD765F272B6}" type="datetime1">
              <a:rPr lang="en-US" smtClean="0"/>
              <a:t>8/31/17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on Windows </a:t>
            </a:r>
            <a:r>
              <a:rPr lang="mr-IN" dirty="0" smtClean="0"/>
              <a:t>–</a:t>
            </a:r>
            <a:r>
              <a:rPr lang="en-US" dirty="0" smtClean="0"/>
              <a:t>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path length limit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A27B-2726-D84B-ACA3-748BABACE3CF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65" y="2548964"/>
            <a:ext cx="6184681" cy="38073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7176" y="4930588"/>
            <a:ext cx="4303059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on Windows </a:t>
            </a:r>
            <a:r>
              <a:rPr lang="mr-IN" dirty="0" smtClean="0"/>
              <a:t>–</a:t>
            </a:r>
            <a:r>
              <a:rPr lang="en-US" dirty="0" smtClean="0"/>
              <a:t> Invoke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 on “IDLE Python</a:t>
            </a:r>
            <a:r>
              <a:rPr lang="en-US" dirty="0"/>
              <a:t> </a:t>
            </a:r>
            <a:r>
              <a:rPr lang="en-US" dirty="0" smtClean="0"/>
              <a:t>3.6 shell” in the Start menu</a:t>
            </a:r>
          </a:p>
          <a:p>
            <a:r>
              <a:rPr lang="en-US" dirty="0" smtClean="0"/>
              <a:t>You will see a prompt for entering Python code such as &gt;&gt;&gt;</a:t>
            </a:r>
          </a:p>
          <a:p>
            <a:r>
              <a:rPr lang="en-US" dirty="0" smtClean="0"/>
              <a:t>Type “print(‘Hello, Python!’)” to the prompt, you should see Python’s output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Proceed to slide No. 9.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55927"/>
            <a:ext cx="4955648" cy="28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Install Python on Mac/Linux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Mac has Python 2.7 installed by default, but not Python 3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b="1" i="1" dirty="0" smtClean="0"/>
              <a:t>homebrew</a:t>
            </a:r>
            <a:r>
              <a:rPr lang="en-US" dirty="0" smtClean="0"/>
              <a:t>, free for download from the link below. This is also known as “the missing package manager for </a:t>
            </a:r>
            <a:r>
              <a:rPr lang="en-US" dirty="0" err="1" smtClean="0"/>
              <a:t>macOS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https://brew.sh/</a:t>
            </a:r>
            <a:endParaRPr lang="en-US" dirty="0" smtClean="0"/>
          </a:p>
          <a:p>
            <a:pPr lvl="1"/>
            <a:r>
              <a:rPr lang="en-US" dirty="0" smtClean="0"/>
              <a:t>After you install brew, invoke terminal window (you can use Spotlight search to find terminal)</a:t>
            </a:r>
          </a:p>
          <a:p>
            <a:pPr lvl="1"/>
            <a:r>
              <a:rPr lang="en-US" dirty="0" smtClean="0"/>
              <a:t>In terminal, run: </a:t>
            </a:r>
            <a:r>
              <a:rPr lang="en-US" sz="2000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brew install python python3</a:t>
            </a:r>
            <a:endParaRPr lang="en-US" dirty="0">
              <a:ea typeface="Monaco" charset="0"/>
              <a:cs typeface="Monaco" charset="0"/>
            </a:endParaRP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r>
              <a:rPr lang="en-US" dirty="0" smtClean="0">
                <a:ea typeface="Monaco" charset="0"/>
                <a:cs typeface="Monaco" charset="0"/>
              </a:rPr>
              <a:t>Ubuntu Linux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Ubuntu 16.04 comes with Python 2.7 and Python 3.5 by default</a:t>
            </a:r>
            <a:endParaRPr lang="en-US" dirty="0">
              <a:ea typeface="Monaco" charset="0"/>
              <a:cs typeface="Monac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Installing </a:t>
            </a:r>
            <a:r>
              <a:rPr lang="en-US" dirty="0" err="1" smtClean="0"/>
              <a:t>datascience</a:t>
            </a:r>
            <a:r>
              <a:rPr lang="en-US" dirty="0" smtClean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module needed for DS 200 is the </a:t>
            </a:r>
            <a:r>
              <a:rPr lang="en-US" sz="2400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datascience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module (developed by the instructors of ds-8 Data Science course at University of California, Berkeley)</a:t>
            </a:r>
          </a:p>
          <a:p>
            <a:endParaRPr lang="en-US" dirty="0"/>
          </a:p>
          <a:p>
            <a:r>
              <a:rPr lang="en-US" dirty="0" smtClean="0"/>
              <a:t>You will use </a:t>
            </a:r>
            <a:r>
              <a:rPr lang="en-US" dirty="0" smtClean="0">
                <a:solidFill>
                  <a:srgbClr val="0070C0"/>
                </a:solidFill>
              </a:rPr>
              <a:t>pip</a:t>
            </a:r>
            <a:r>
              <a:rPr lang="en-US" dirty="0" smtClean="0"/>
              <a:t> to install packages from </a:t>
            </a:r>
            <a:r>
              <a:rPr lang="en-US" dirty="0" err="1" smtClean="0"/>
              <a:t>PyPI</a:t>
            </a:r>
            <a:r>
              <a:rPr lang="en-US" dirty="0" smtClean="0"/>
              <a:t> (Python Package Index)</a:t>
            </a:r>
          </a:p>
          <a:p>
            <a:r>
              <a:rPr lang="en-US" dirty="0" smtClean="0"/>
              <a:t>3A: Installing </a:t>
            </a:r>
            <a:r>
              <a:rPr lang="en-US" dirty="0" err="1" smtClean="0"/>
              <a:t>datascience</a:t>
            </a:r>
            <a:r>
              <a:rPr lang="en-US" dirty="0" smtClean="0"/>
              <a:t> module and related packages on Mac or Linux (go to next slide)</a:t>
            </a:r>
          </a:p>
          <a:p>
            <a:r>
              <a:rPr lang="en-US" dirty="0" smtClean="0"/>
              <a:t>3B: Installing </a:t>
            </a:r>
            <a:r>
              <a:rPr lang="en-US" dirty="0" err="1" smtClean="0"/>
              <a:t>datascience</a:t>
            </a:r>
            <a:r>
              <a:rPr lang="en-US" dirty="0" smtClean="0"/>
              <a:t> module and related packages on Windows (go to slide 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05F8-8E87-6B43-8A8D-B663B67A0BD3}" type="datetime1">
              <a:rPr lang="en-US" smtClean="0"/>
              <a:t>8/31/17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453-7FCA-3A43-B6D8-ED46F59CC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504</Words>
  <Application>Microsoft Macintosh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Monaco</vt:lpstr>
      <vt:lpstr>Wingdings</vt:lpstr>
      <vt:lpstr>Office Theme</vt:lpstr>
      <vt:lpstr>DS 200  Lab1 Install Python and  Datascience Module</vt:lpstr>
      <vt:lpstr>Instructions for Installing Python</vt:lpstr>
      <vt:lpstr>Resources</vt:lpstr>
      <vt:lpstr>Install Python on Windows – Step 1</vt:lpstr>
      <vt:lpstr>Install Python on Windows – Step 2</vt:lpstr>
      <vt:lpstr>Install Python on Windows – Step 3</vt:lpstr>
      <vt:lpstr>Install Python on Windows – Invoke Python </vt:lpstr>
      <vt:lpstr>Part 2: Install Python on Mac/Linux</vt:lpstr>
      <vt:lpstr>Part 3: Installing datascience module </vt:lpstr>
      <vt:lpstr>3A Install packages on Mac/Linux</vt:lpstr>
      <vt:lpstr>3B Install the datascience package for  Windows 10</vt:lpstr>
      <vt:lpstr>Install the datascience package for  Windows 10</vt:lpstr>
      <vt:lpstr>Use Jupyter notebook</vt:lpstr>
      <vt:lpstr>Use Jupyter notebook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DS200 Lab1 Install Python environment</dc:title>
  <dc:creator>Yang Xu</dc:creator>
  <cp:lastModifiedBy>Yang Xu</cp:lastModifiedBy>
  <cp:revision>100</cp:revision>
  <dcterms:created xsi:type="dcterms:W3CDTF">2017-08-22T12:41:47Z</dcterms:created>
  <dcterms:modified xsi:type="dcterms:W3CDTF">2017-08-31T19:43:07Z</dcterms:modified>
</cp:coreProperties>
</file>