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5435-EAEA-C74D-848B-37ABCAE25DEA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C384-B77B-C645-A9F9-CD0ECBC7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5435-EAEA-C74D-848B-37ABCAE25DEA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C384-B77B-C645-A9F9-CD0ECBC7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8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5435-EAEA-C74D-848B-37ABCAE25DEA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C384-B77B-C645-A9F9-CD0ECBC7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5435-EAEA-C74D-848B-37ABCAE25DEA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C384-B77B-C645-A9F9-CD0ECBC7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5435-EAEA-C74D-848B-37ABCAE25DEA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C384-B77B-C645-A9F9-CD0ECBC7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8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5435-EAEA-C74D-848B-37ABCAE25DEA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C384-B77B-C645-A9F9-CD0ECBC7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6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5435-EAEA-C74D-848B-37ABCAE25DEA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C384-B77B-C645-A9F9-CD0ECBC7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5435-EAEA-C74D-848B-37ABCAE25DEA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C384-B77B-C645-A9F9-CD0ECBC7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5435-EAEA-C74D-848B-37ABCAE25DEA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C384-B77B-C645-A9F9-CD0ECBC7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2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5435-EAEA-C74D-848B-37ABCAE25DEA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C384-B77B-C645-A9F9-CD0ECBC7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5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5435-EAEA-C74D-848B-37ABCAE25DEA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C384-B77B-C645-A9F9-CD0ECBC7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05435-EAEA-C74D-848B-37ABCAE25DEA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C384-B77B-C645-A9F9-CD0ECBC7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2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DS200 Lab10</a:t>
            </a:r>
            <a:br>
              <a:rPr lang="en-US" dirty="0" smtClean="0"/>
            </a:br>
            <a:r>
              <a:rPr lang="en-US" dirty="0" smtClean="0"/>
              <a:t>Tweets </a:t>
            </a:r>
            <a:r>
              <a:rPr lang="en-US" dirty="0"/>
              <a:t>G</a:t>
            </a:r>
            <a:r>
              <a:rPr lang="en-US" dirty="0" smtClean="0"/>
              <a:t>athering Pipeline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John Yen</a:t>
            </a:r>
          </a:p>
          <a:p>
            <a:r>
              <a:rPr lang="en-US" dirty="0" smtClean="0"/>
              <a:t>TA: Yang 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0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Step 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83055"/>
          </a:xfrm>
        </p:spPr>
        <p:txBody>
          <a:bodyPr>
            <a:normAutofit/>
          </a:bodyPr>
          <a:lstStyle/>
          <a:p>
            <a:r>
              <a:rPr lang="en-US" dirty="0" smtClean="0"/>
              <a:t>Alternatively, you can input key words manually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Type in your key words, separated by comma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27" y="2072482"/>
            <a:ext cx="7188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6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mtClean="0"/>
              <a:t>Step 1.2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Manual input of key words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63" y="1965037"/>
            <a:ext cx="72644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8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Decide how many tweets to gather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91" y="1984664"/>
            <a:ext cx="7086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 until all tweets to be gathered, or press “</a:t>
            </a:r>
            <a:r>
              <a:rPr lang="en-US" dirty="0" err="1" smtClean="0"/>
              <a:t>Ctrl+C</a:t>
            </a:r>
            <a:r>
              <a:rPr lang="en-US" dirty="0" smtClean="0"/>
              <a:t>” to early stop.</a:t>
            </a:r>
          </a:p>
          <a:p>
            <a:endParaRPr lang="en-US" dirty="0"/>
          </a:p>
          <a:p>
            <a:r>
              <a:rPr lang="en-US" dirty="0" smtClean="0"/>
              <a:t>Three files will be generated in the same directory for each run</a:t>
            </a:r>
            <a:endParaRPr lang="en-US" dirty="0"/>
          </a:p>
          <a:p>
            <a:pPr lvl="1"/>
            <a:r>
              <a:rPr lang="en-US" dirty="0" err="1" smtClean="0"/>
              <a:t>raw_YYYY</a:t>
            </a:r>
            <a:r>
              <a:rPr lang="en-US" dirty="0" smtClean="0"/>
              <a:t>-MM-DD-HH-MM-</a:t>
            </a:r>
            <a:r>
              <a:rPr lang="en-US" dirty="0" err="1" smtClean="0"/>
              <a:t>SS.json</a:t>
            </a:r>
            <a:endParaRPr lang="en-US" dirty="0" smtClean="0"/>
          </a:p>
          <a:p>
            <a:pPr lvl="1"/>
            <a:r>
              <a:rPr lang="en-US" dirty="0" err="1" smtClean="0"/>
              <a:t>data_YYYY</a:t>
            </a:r>
            <a:r>
              <a:rPr lang="en-US" dirty="0" smtClean="0"/>
              <a:t>-MM-DD-HH-MM-</a:t>
            </a:r>
            <a:r>
              <a:rPr lang="en-US" dirty="0" err="1" smtClean="0"/>
              <a:t>SS.csv</a:t>
            </a:r>
            <a:endParaRPr lang="en-US" dirty="0" smtClean="0"/>
          </a:p>
          <a:p>
            <a:pPr lvl="1"/>
            <a:r>
              <a:rPr lang="en-US" dirty="0" err="1" smtClean="0"/>
              <a:t>text_YYYY</a:t>
            </a:r>
            <a:r>
              <a:rPr lang="en-US" dirty="0" smtClean="0"/>
              <a:t>-MM-DD-HH-MM-</a:t>
            </a:r>
            <a:r>
              <a:rPr lang="en-US" dirty="0" err="1" smtClean="0"/>
              <a:t>SS.csv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139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58400" cy="42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95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data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3" y="1690688"/>
            <a:ext cx="10058400" cy="381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4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previous labs (lab 4, 5, 6, 7, 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 err="1" smtClean="0"/>
              <a:t>get_tweets.py</a:t>
            </a:r>
            <a:r>
              <a:rPr lang="en-US" dirty="0" smtClean="0"/>
              <a:t> to download raw tweets data</a:t>
            </a:r>
          </a:p>
          <a:p>
            <a:pPr lvl="1"/>
            <a:r>
              <a:rPr lang="en-US" dirty="0" smtClean="0"/>
              <a:t>Input: your key words </a:t>
            </a:r>
            <a:r>
              <a:rPr lang="en-US" dirty="0" smtClean="0">
                <a:sym typeface="Wingdings"/>
              </a:rPr>
              <a:t> Output: a JSON file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json_to_csv.py</a:t>
            </a:r>
            <a:r>
              <a:rPr lang="en-US" dirty="0" smtClean="0"/>
              <a:t> to extract fields from JSON and save to CSV file</a:t>
            </a:r>
          </a:p>
          <a:p>
            <a:pPr lvl="1"/>
            <a:r>
              <a:rPr lang="en-US" dirty="0" smtClean="0"/>
              <a:t>Input: JSON file </a:t>
            </a:r>
            <a:r>
              <a:rPr lang="en-US" dirty="0" smtClean="0">
                <a:sym typeface="Wingdings"/>
              </a:rPr>
              <a:t> CSV file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Use </a:t>
            </a:r>
            <a:r>
              <a:rPr lang="en-US" dirty="0" err="1" smtClean="0">
                <a:sym typeface="Wingdings"/>
              </a:rPr>
              <a:t>remove_nonASCII.py</a:t>
            </a:r>
            <a:r>
              <a:rPr lang="en-US" dirty="0" smtClean="0">
                <a:sym typeface="Wingdings"/>
              </a:rPr>
              <a:t> to remove special characters in CSV file</a:t>
            </a:r>
          </a:p>
          <a:p>
            <a:pPr lvl="1"/>
            <a:r>
              <a:rPr lang="en-US" dirty="0" smtClean="0">
                <a:sym typeface="Wingdings"/>
              </a:rPr>
              <a:t>Input: old CSV file  new CSV file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432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would be great if we have just one integrated pipeline that do all these steps in one shot.</a:t>
            </a:r>
          </a:p>
          <a:p>
            <a:endParaRPr lang="en-US" dirty="0"/>
          </a:p>
          <a:p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Input: your parameters including “key words”, “number of tweets” etc.</a:t>
            </a:r>
          </a:p>
          <a:p>
            <a:pPr lvl="1"/>
            <a:r>
              <a:rPr lang="en-US" dirty="0" smtClean="0"/>
              <a:t>Output: one CSV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3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pipeline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 </a:t>
            </a:r>
            <a:r>
              <a:rPr lang="en-US" i="1" dirty="0" err="1" smtClean="0"/>
              <a:t>gather_tweets_pipeline.py</a:t>
            </a:r>
            <a:r>
              <a:rPr lang="en-US" dirty="0" smtClean="0"/>
              <a:t> in a directory</a:t>
            </a:r>
          </a:p>
          <a:p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err="1" smtClean="0"/>
              <a:t>gather_tweets_pipeline.py</a:t>
            </a:r>
            <a:r>
              <a:rPr lang="en-US" dirty="0" smtClean="0"/>
              <a:t> with a text editor (e.g., Atom, vim etc.)</a:t>
            </a:r>
            <a:endParaRPr lang="en-US" dirty="0" smtClean="0"/>
          </a:p>
          <a:p>
            <a:r>
              <a:rPr lang="en-US" dirty="0" smtClean="0"/>
              <a:t>Put your own </a:t>
            </a:r>
            <a:r>
              <a:rPr lang="en-US" b="1" i="1" dirty="0" smtClean="0"/>
              <a:t>consumer key, consumer secret, access token, access secret</a:t>
            </a:r>
            <a:r>
              <a:rPr lang="en-US" dirty="0" smtClean="0"/>
              <a:t> into Line 110 to 113 between the single quotes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27" y="4823691"/>
            <a:ext cx="54356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6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terminal/command and enter that directory using “cd” command</a:t>
            </a:r>
          </a:p>
          <a:p>
            <a:endParaRPr lang="en-US" dirty="0"/>
          </a:p>
          <a:p>
            <a:r>
              <a:rPr lang="en-US" dirty="0"/>
              <a:t>Type </a:t>
            </a:r>
            <a:br>
              <a:rPr lang="en-US" dirty="0"/>
            </a:b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python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gather_tweets_pipeline.py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ea typeface="Monaco" charset="0"/>
                <a:cs typeface="Monaco" charset="0"/>
              </a:rPr>
              <a:t>(</a:t>
            </a:r>
            <a:r>
              <a:rPr lang="en-US" dirty="0"/>
              <a:t>For Windows</a:t>
            </a:r>
            <a:r>
              <a:rPr lang="en-US" dirty="0">
                <a:ea typeface="Monaco" charset="0"/>
                <a:cs typeface="Monaco" charset="0"/>
              </a:rPr>
              <a:t>)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python3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gather_tweets_pipeline.py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ea typeface="Monaco" charset="0"/>
                <a:cs typeface="Monaco" charset="0"/>
              </a:rPr>
              <a:t>(</a:t>
            </a:r>
            <a:r>
              <a:rPr lang="en-US" dirty="0"/>
              <a:t>For </a:t>
            </a:r>
            <a:r>
              <a:rPr lang="en-US" dirty="0" err="1"/>
              <a:t>MacOS</a:t>
            </a:r>
            <a:r>
              <a:rPr lang="en-US" dirty="0"/>
              <a:t>/Linux</a:t>
            </a:r>
            <a:r>
              <a:rPr lang="en-US" dirty="0">
                <a:ea typeface="Monaco" charset="0"/>
                <a:cs typeface="Monaco" charset="0"/>
              </a:rPr>
              <a:t>)</a:t>
            </a:r>
            <a:endParaRPr lang="en-US" sz="3200" dirty="0">
              <a:ea typeface="Monaco" charset="0"/>
              <a:cs typeface="Monaco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4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the way to specify your key words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Choose between “manual” or “file”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4" y="2575791"/>
            <a:ext cx="6083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6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Step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If I choose “file”, prompt will ask for the file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4" y="1974273"/>
            <a:ext cx="96393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2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Step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How a key word file looks like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Multiple key words allowed</a:t>
            </a:r>
          </a:p>
          <a:p>
            <a:r>
              <a:rPr lang="en-US" dirty="0" smtClean="0"/>
              <a:t>Multiple lines allowed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1526"/>
            <a:ext cx="7226300" cy="1219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43560" y="3244334"/>
            <a:ext cx="1904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MacOS</a:t>
            </a:r>
            <a:r>
              <a:rPr lang="en-US" dirty="0" smtClean="0"/>
              <a:t>/Linux: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8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mtClean="0"/>
              <a:t>Step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4944"/>
            <a:ext cx="10515600" cy="4351338"/>
          </a:xfrm>
        </p:spPr>
        <p:txBody>
          <a:bodyPr/>
          <a:lstStyle/>
          <a:p>
            <a:r>
              <a:rPr lang="en-US" dirty="0" smtClean="0"/>
              <a:t>Type in the file name directly, if the key word file is at the same directory with </a:t>
            </a:r>
            <a:r>
              <a:rPr lang="en-US" dirty="0" err="1" smtClean="0"/>
              <a:t>gather_tweets_pipeline.py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09" y="2434937"/>
            <a:ext cx="9525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2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335</Words>
  <Application>Microsoft Macintosh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Monaco</vt:lpstr>
      <vt:lpstr>Wingdings</vt:lpstr>
      <vt:lpstr>Arial</vt:lpstr>
      <vt:lpstr>Office Theme</vt:lpstr>
      <vt:lpstr>DS200 Lab10 Tweets Gathering Pipeline</vt:lpstr>
      <vt:lpstr>For previous labs (lab 4, 5, 6, 7, 8)</vt:lpstr>
      <vt:lpstr>One pipeline</vt:lpstr>
      <vt:lpstr>Edit pipeline file</vt:lpstr>
      <vt:lpstr>Run pipeline</vt:lpstr>
      <vt:lpstr>Step 1</vt:lpstr>
      <vt:lpstr>Step 1.1</vt:lpstr>
      <vt:lpstr>Step 1.1</vt:lpstr>
      <vt:lpstr>Step 1.1</vt:lpstr>
      <vt:lpstr>Step 1.2</vt:lpstr>
      <vt:lpstr>Step 1.2</vt:lpstr>
      <vt:lpstr>Step 2</vt:lpstr>
      <vt:lpstr>Step 3</vt:lpstr>
      <vt:lpstr>Load data in Jupyter Notebook</vt:lpstr>
      <vt:lpstr>Load data in Jupyter Notebook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DS200 Lab10 Tweets gathering pipeline and Decision Tree Visualization</dc:title>
  <dc:creator>Yang Xu</dc:creator>
  <cp:lastModifiedBy>Yang Xu</cp:lastModifiedBy>
  <cp:revision>147</cp:revision>
  <dcterms:created xsi:type="dcterms:W3CDTF">2017-10-25T17:02:15Z</dcterms:created>
  <dcterms:modified xsi:type="dcterms:W3CDTF">2017-10-26T12:36:43Z</dcterms:modified>
</cp:coreProperties>
</file>