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1E3-A05C-A142-9199-F3C45B4026FB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4E95-2F9F-714E-997F-AC4F11D7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DS200 Lab12</a:t>
            </a:r>
            <a:br>
              <a:rPr lang="en-US" dirty="0" smtClean="0"/>
            </a:br>
            <a:r>
              <a:rPr lang="en-US" dirty="0" smtClean="0"/>
              <a:t>Advanced Text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695"/>
            <a:ext cx="9144000" cy="1655762"/>
          </a:xfrm>
        </p:spPr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5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URLs and user mentions are replaced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2713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1" y="2833475"/>
            <a:ext cx="5003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0302" y="2408663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-fold cross-validation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4117" y="4181707"/>
            <a:ext cx="256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Improvement of f1 score: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76215"/>
              </p:ext>
            </p:extLst>
          </p:nvPr>
        </p:nvGraphicFramePr>
        <p:xfrm>
          <a:off x="7014117" y="4730871"/>
          <a:ext cx="4471638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546"/>
                <a:gridCol w="1490546"/>
                <a:gridCol w="149054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Stopwords</a:t>
                      </a:r>
                      <a:r>
                        <a:rPr lang="en-US" dirty="0" smtClean="0"/>
                        <a:t>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Stopwords</a:t>
                      </a:r>
                      <a:r>
                        <a:rPr lang="en-US" dirty="0" smtClean="0"/>
                        <a:t> removed &amp; URLs replaced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8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12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remove_stopwords.py</a:t>
            </a:r>
            <a:r>
              <a:rPr lang="en-US" dirty="0" smtClean="0"/>
              <a:t> on your data. Use the output data to build a decision tree model and obtain performance report via cross-validation.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replace_URLs.py</a:t>
            </a:r>
            <a:r>
              <a:rPr lang="en-US" dirty="0" smtClean="0"/>
              <a:t> on the output data of Step 1, and use the second output data to build a new decision tree model, with performance report via CV.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two performances with the original decision tree without applying </a:t>
            </a:r>
            <a:r>
              <a:rPr lang="en-US" dirty="0" err="1" smtClean="0"/>
              <a:t>remove_stopwords.py</a:t>
            </a:r>
            <a:r>
              <a:rPr lang="en-US" dirty="0" smtClean="0"/>
              <a:t> or </a:t>
            </a:r>
            <a:r>
              <a:rPr lang="en-US" dirty="0" err="1" smtClean="0"/>
              <a:t>replace_URLs.py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may use Lab12_stopwords_URL_template.ipynb to help you accomplish this assignment. </a:t>
            </a:r>
            <a:r>
              <a:rPr lang="en-US" smtClean="0"/>
              <a:t>Submit a document describing Step 1 through 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Unwanted nodes in 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2365846"/>
            <a:ext cx="4381500" cy="337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57" y="2210341"/>
            <a:ext cx="5620776" cy="35337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2692" y="4232030"/>
            <a:ext cx="1089714" cy="714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3184" y="4219717"/>
            <a:ext cx="1089714" cy="714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49098" y="4589289"/>
            <a:ext cx="1089714" cy="714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24446" y="2220885"/>
            <a:ext cx="1089714" cy="714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6026" y="1887175"/>
            <a:ext cx="350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Stop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URLs, Twitter user name (“@...”)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top words</a:t>
            </a:r>
            <a:r>
              <a:rPr lang="en-US" dirty="0" smtClean="0"/>
              <a:t> are words which are filtered out before or after processing of natural language data (text)</a:t>
            </a:r>
          </a:p>
          <a:p>
            <a:r>
              <a:rPr lang="en-US" dirty="0" smtClean="0"/>
              <a:t>They usually refer </a:t>
            </a:r>
            <a:r>
              <a:rPr lang="en-US" dirty="0"/>
              <a:t>to the </a:t>
            </a:r>
            <a:r>
              <a:rPr lang="en-US" i="1" dirty="0"/>
              <a:t>most common</a:t>
            </a:r>
            <a:r>
              <a:rPr lang="en-US" dirty="0"/>
              <a:t> words in a language, there is no </a:t>
            </a:r>
            <a:r>
              <a:rPr lang="en-US" dirty="0" smtClean="0"/>
              <a:t>single </a:t>
            </a:r>
            <a:r>
              <a:rPr lang="en-US" dirty="0"/>
              <a:t>universal list of stop </a:t>
            </a:r>
            <a:r>
              <a:rPr lang="en-US" dirty="0" smtClean="0"/>
              <a:t>words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nltk</a:t>
            </a:r>
            <a:r>
              <a:rPr lang="en-US" sz="2400" dirty="0" smtClean="0"/>
              <a:t> </a:t>
            </a:r>
            <a:r>
              <a:rPr lang="en-US" dirty="0" smtClean="0"/>
              <a:t>package provides a list of 127 stop words</a:t>
            </a:r>
          </a:p>
          <a:p>
            <a:r>
              <a:rPr lang="nl-NL" dirty="0" smtClean="0"/>
              <a:t>['i', 'me', '</a:t>
            </a:r>
            <a:r>
              <a:rPr lang="nl-NL" dirty="0" err="1" smtClean="0"/>
              <a:t>my</a:t>
            </a:r>
            <a:r>
              <a:rPr lang="nl-NL" dirty="0" smtClean="0"/>
              <a:t>', '</a:t>
            </a:r>
            <a:r>
              <a:rPr lang="nl-NL" dirty="0" err="1" smtClean="0"/>
              <a:t>myself</a:t>
            </a:r>
            <a:r>
              <a:rPr lang="nl-NL" dirty="0" smtClean="0"/>
              <a:t>', 'we', '</a:t>
            </a:r>
            <a:r>
              <a:rPr lang="nl-NL" dirty="0" err="1" smtClean="0"/>
              <a:t>our</a:t>
            </a:r>
            <a:r>
              <a:rPr lang="nl-NL" dirty="0" smtClean="0"/>
              <a:t>', '</a:t>
            </a:r>
            <a:r>
              <a:rPr lang="nl-NL" dirty="0" err="1" smtClean="0"/>
              <a:t>ours</a:t>
            </a:r>
            <a:r>
              <a:rPr lang="nl-NL" dirty="0" smtClean="0"/>
              <a:t>', '</a:t>
            </a:r>
            <a:r>
              <a:rPr lang="nl-NL" dirty="0" err="1" smtClean="0"/>
              <a:t>ourselves</a:t>
            </a:r>
            <a:r>
              <a:rPr lang="nl-NL" dirty="0" smtClean="0"/>
              <a:t>',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456"/>
            <a:ext cx="10515600" cy="1325563"/>
          </a:xfrm>
        </p:spPr>
        <p:txBody>
          <a:bodyPr/>
          <a:lstStyle/>
          <a:p>
            <a:r>
              <a:rPr lang="en-US" dirty="0" smtClean="0"/>
              <a:t>Remove 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107"/>
            <a:ext cx="10515600" cy="49268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</a:t>
            </a:r>
            <a:r>
              <a:rPr lang="en-US" b="1" i="1" dirty="0" err="1" smtClean="0"/>
              <a:t>remove_stopwords.py</a:t>
            </a:r>
            <a:endParaRPr lang="en-US" b="1" i="1" dirty="0" smtClean="0"/>
          </a:p>
          <a:p>
            <a:r>
              <a:rPr lang="en-US" dirty="0" smtClean="0"/>
              <a:t>Prepare your two-column data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terminal/command</a:t>
            </a:r>
          </a:p>
          <a:p>
            <a:r>
              <a:rPr lang="en-US" dirty="0" smtClean="0"/>
              <a:t>Run: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remove_stopwords.py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YOUR_DATA.csv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or</a:t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	python3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remove_stopwords.py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YOUR_DATA.csv</a:t>
            </a:r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600" dirty="0" smtClean="0">
                <a:ea typeface="Monaco" charset="0"/>
                <a:cs typeface="Monaco" charset="0"/>
              </a:rPr>
              <a:t>Then a new </a:t>
            </a:r>
            <a:r>
              <a:rPr lang="en-US" sz="2600" dirty="0" err="1" smtClean="0">
                <a:ea typeface="Monaco" charset="0"/>
                <a:cs typeface="Monaco" charset="0"/>
              </a:rPr>
              <a:t>YOUR_DATA_stopwords_removed.csv</a:t>
            </a:r>
            <a:r>
              <a:rPr lang="en-US" sz="2600" dirty="0" smtClean="0">
                <a:ea typeface="Monaco" charset="0"/>
                <a:cs typeface="Monaco" charset="0"/>
              </a:rPr>
              <a:t> will be saved in the same directory.</a:t>
            </a:r>
            <a:endParaRPr lang="en-US" sz="3000" dirty="0"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30" y="2052618"/>
            <a:ext cx="6311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9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 of </a:t>
            </a:r>
            <a:r>
              <a:rPr lang="en-US" dirty="0" err="1" smtClean="0"/>
              <a:t>remove_stopwords.py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989056"/>
          </a:xfrm>
        </p:spPr>
      </p:pic>
      <p:sp>
        <p:nvSpPr>
          <p:cNvPr id="5" name="TextBox 4"/>
          <p:cNvSpPr txBox="1"/>
          <p:nvPr/>
        </p:nvSpPr>
        <p:spPr>
          <a:xfrm>
            <a:off x="914400" y="5107259"/>
            <a:ext cx="981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list is from </a:t>
            </a:r>
            <a:r>
              <a:rPr lang="en-US" sz="2400" dirty="0" err="1" smtClean="0"/>
              <a:t>nltk</a:t>
            </a:r>
            <a:r>
              <a:rPr lang="en-US" sz="2400" dirty="0" smtClean="0"/>
              <a:t>, and you can edit it by adding or removing words from it, </a:t>
            </a:r>
          </a:p>
          <a:p>
            <a:r>
              <a:rPr lang="en-US" sz="2400" dirty="0" smtClean="0"/>
              <a:t>which depends on your task</a:t>
            </a:r>
          </a:p>
        </p:txBody>
      </p:sp>
    </p:spTree>
    <p:extLst>
      <p:ext uri="{BB962C8B-B14F-4D97-AF65-F5344CB8AC3E}">
        <p14:creationId xmlns:p14="http://schemas.microsoft.com/office/powerpoint/2010/main" val="167734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with original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tree (with </a:t>
            </a:r>
            <a:r>
              <a:rPr lang="en-US" dirty="0" err="1" smtClean="0"/>
              <a:t>stopwords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6" y="2294364"/>
            <a:ext cx="5554237" cy="42915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80185" y="4572000"/>
            <a:ext cx="438186" cy="37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80438" y="3592433"/>
            <a:ext cx="438186" cy="37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014" y="3562712"/>
            <a:ext cx="438186" cy="37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17" y="3188062"/>
            <a:ext cx="5029200" cy="749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0717" y="2751262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-fold cross-validation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stopwords</a:t>
            </a:r>
            <a:r>
              <a:rPr lang="en-US" dirty="0" smtClean="0"/>
              <a:t> are 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stopwords</a:t>
            </a:r>
            <a:r>
              <a:rPr lang="en-US" dirty="0" smtClean="0"/>
              <a:t> list with “9gag” and “que”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8" y="2004432"/>
            <a:ext cx="6397082" cy="4696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0" y="3293327"/>
            <a:ext cx="51435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4907" y="2901693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-fold cross-validation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URLs and mentions (@)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529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b="1" i="1" dirty="0" err="1" smtClean="0"/>
              <a:t>replace_URLs.py</a:t>
            </a:r>
            <a:endParaRPr lang="en-US" b="1" i="1" dirty="0" smtClean="0"/>
          </a:p>
          <a:p>
            <a:r>
              <a:rPr lang="en-US" dirty="0" smtClean="0"/>
              <a:t>Prerequisite: you have already run </a:t>
            </a:r>
            <a:r>
              <a:rPr lang="en-US" i="1" dirty="0" err="1" smtClean="0"/>
              <a:t>remove_stopwords.py</a:t>
            </a:r>
            <a:r>
              <a:rPr lang="en-US" dirty="0" smtClean="0"/>
              <a:t>, and have the output file ready, e.g., </a:t>
            </a:r>
            <a:r>
              <a:rPr lang="en-US" dirty="0" err="1" smtClean="0"/>
              <a:t>YOUR_DATA_stopwords_removed.csv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terminal/command</a:t>
            </a:r>
          </a:p>
          <a:p>
            <a:r>
              <a:rPr lang="en-US" dirty="0" smtClean="0"/>
              <a:t>Run:</a:t>
            </a:r>
            <a:br>
              <a:rPr lang="en-US" dirty="0" smtClean="0"/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replace_URLs.py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YOUR_DATA_stopwords_removed.csv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replace_URLs.py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YOUR_DATA_stopwords_removed.csv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Then a new </a:t>
            </a:r>
            <a:r>
              <a:rPr lang="en-US" dirty="0" err="1" smtClean="0">
                <a:ea typeface="Monaco" charset="0"/>
                <a:cs typeface="Monaco" charset="0"/>
              </a:rPr>
              <a:t>YOUR_DATA_stopwords_removed_URLs_replaced.csv</a:t>
            </a:r>
            <a:r>
              <a:rPr lang="en-US" dirty="0" smtClean="0">
                <a:ea typeface="Monaco" charset="0"/>
                <a:cs typeface="Monaco" charset="0"/>
              </a:rPr>
              <a:t> file will be saved to the same directory</a:t>
            </a:r>
          </a:p>
        </p:txBody>
      </p:sp>
    </p:spTree>
    <p:extLst>
      <p:ext uri="{BB962C8B-B14F-4D97-AF65-F5344CB8AC3E}">
        <p14:creationId xmlns:p14="http://schemas.microsoft.com/office/powerpoint/2010/main" val="3733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 of </a:t>
            </a:r>
            <a:r>
              <a:rPr lang="en-US" dirty="0" err="1" smtClean="0"/>
              <a:t>replace_URLs.py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2493"/>
            <a:ext cx="4635500" cy="3416300"/>
          </a:xfrm>
        </p:spPr>
      </p:pic>
      <p:sp>
        <p:nvSpPr>
          <p:cNvPr id="6" name="TextBox 5"/>
          <p:cNvSpPr txBox="1"/>
          <p:nvPr/>
        </p:nvSpPr>
        <p:spPr>
          <a:xfrm>
            <a:off x="6244683" y="2426280"/>
            <a:ext cx="504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can design more accurate replace patterns</a:t>
            </a:r>
          </a:p>
          <a:p>
            <a:r>
              <a:rPr lang="en-US" sz="2000" dirty="0" smtClean="0"/>
              <a:t>using regular expressions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1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262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Monaco</vt:lpstr>
      <vt:lpstr>Arial</vt:lpstr>
      <vt:lpstr>Office Theme</vt:lpstr>
      <vt:lpstr>DS200 Lab12 Advanced Text Preprocessing</vt:lpstr>
      <vt:lpstr>Unwanted nodes in decision tree</vt:lpstr>
      <vt:lpstr>Remove stop words</vt:lpstr>
      <vt:lpstr>Remove stop words</vt:lpstr>
      <vt:lpstr>A glimpse of remove_stopwords.py</vt:lpstr>
      <vt:lpstr>Comparing with original decision tree</vt:lpstr>
      <vt:lpstr>After stopwords are removed</vt:lpstr>
      <vt:lpstr>Handling URLs and mentions (@)</vt:lpstr>
      <vt:lpstr>A glimpse of replace_URLs.py</vt:lpstr>
      <vt:lpstr>After URLs and user mentions are replaced</vt:lpstr>
      <vt:lpstr>Lab 12 assignment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Lab12 Advanced Text Preprocessing</dc:title>
  <dc:creator>Yang Xu</dc:creator>
  <cp:lastModifiedBy>Yang Xu</cp:lastModifiedBy>
  <cp:revision>114</cp:revision>
  <dcterms:created xsi:type="dcterms:W3CDTF">2017-11-08T14:11:21Z</dcterms:created>
  <dcterms:modified xsi:type="dcterms:W3CDTF">2017-11-08T21:21:02Z</dcterms:modified>
</cp:coreProperties>
</file>