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6"/>
    <p:restoredTop sz="94645"/>
  </p:normalViewPr>
  <p:slideViewPr>
    <p:cSldViewPr snapToGrid="0" snapToObjects="1">
      <p:cViewPr varScale="1">
        <p:scale>
          <a:sx n="124" d="100"/>
          <a:sy n="124" d="100"/>
        </p:scale>
        <p:origin x="1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3EFB-2E59-BE47-99FC-774299A5DA5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619E-F5A6-5D4C-8BDF-718E51B6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3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3EFB-2E59-BE47-99FC-774299A5DA5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619E-F5A6-5D4C-8BDF-718E51B6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5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3EFB-2E59-BE47-99FC-774299A5DA5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619E-F5A6-5D4C-8BDF-718E51B6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4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3EFB-2E59-BE47-99FC-774299A5DA5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619E-F5A6-5D4C-8BDF-718E51B6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9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3EFB-2E59-BE47-99FC-774299A5DA5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619E-F5A6-5D4C-8BDF-718E51B6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7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3EFB-2E59-BE47-99FC-774299A5DA5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619E-F5A6-5D4C-8BDF-718E51B6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4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3EFB-2E59-BE47-99FC-774299A5DA5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619E-F5A6-5D4C-8BDF-718E51B6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6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3EFB-2E59-BE47-99FC-774299A5DA5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619E-F5A6-5D4C-8BDF-718E51B6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3EFB-2E59-BE47-99FC-774299A5DA5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619E-F5A6-5D4C-8BDF-718E51B6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6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3EFB-2E59-BE47-99FC-774299A5DA5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619E-F5A6-5D4C-8BDF-718E51B6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1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3EFB-2E59-BE47-99FC-774299A5DA5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619E-F5A6-5D4C-8BDF-718E51B6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9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3EFB-2E59-BE47-99FC-774299A5DA5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9619E-F5A6-5D4C-8BDF-718E51B6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5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DS200 Supplementary Material </a:t>
            </a:r>
            <a:br>
              <a:rPr lang="en-US" dirty="0" smtClean="0"/>
            </a:br>
            <a:r>
              <a:rPr lang="en-US" dirty="0" smtClean="0"/>
              <a:t>Save and Load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John Yen</a:t>
            </a:r>
          </a:p>
          <a:p>
            <a:r>
              <a:rPr lang="en-US" dirty="0" smtClean="0"/>
              <a:t>TA: Yang 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2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and save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76" y="2066042"/>
            <a:ext cx="7823200" cy="2082800"/>
          </a:xfrm>
        </p:spPr>
      </p:pic>
    </p:spTree>
    <p:extLst>
      <p:ext uri="{BB962C8B-B14F-4D97-AF65-F5344CB8AC3E}">
        <p14:creationId xmlns:p14="http://schemas.microsoft.com/office/powerpoint/2010/main" val="41238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predict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02" y="1841723"/>
            <a:ext cx="9093200" cy="4216400"/>
          </a:xfrm>
        </p:spPr>
      </p:pic>
    </p:spTree>
    <p:extLst>
      <p:ext uri="{BB962C8B-B14F-4D97-AF65-F5344CB8AC3E}">
        <p14:creationId xmlns:p14="http://schemas.microsoft.com/office/powerpoint/2010/main" val="95706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830" y="110760"/>
            <a:ext cx="10515600" cy="1325563"/>
          </a:xfrm>
        </p:spPr>
        <p:txBody>
          <a:bodyPr/>
          <a:lstStyle/>
          <a:p>
            <a:r>
              <a:rPr lang="en-US" dirty="0" smtClean="0"/>
              <a:t>Example 1:</a:t>
            </a:r>
            <a:br>
              <a:rPr lang="en-US" dirty="0" smtClean="0"/>
            </a:br>
            <a:r>
              <a:rPr lang="en-US" dirty="0" smtClean="0"/>
              <a:t>Save and reuse text classification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6045" y="1690688"/>
            <a:ext cx="1407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Load data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45" y="2406718"/>
            <a:ext cx="7941924" cy="405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870700" cy="1689100"/>
          </a:xfrm>
        </p:spPr>
      </p:pic>
      <p:sp>
        <p:nvSpPr>
          <p:cNvPr id="5" name="TextBox 4"/>
          <p:cNvSpPr txBox="1"/>
          <p:nvPr/>
        </p:nvSpPr>
        <p:spPr>
          <a:xfrm>
            <a:off x="838200" y="3647326"/>
            <a:ext cx="6557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pretend </a:t>
            </a:r>
            <a:r>
              <a:rPr lang="en-US" sz="2000" b="1" i="1" dirty="0" err="1" smtClean="0"/>
              <a:t>data_train</a:t>
            </a:r>
            <a:r>
              <a:rPr lang="en-US" sz="2000" dirty="0" smtClean="0"/>
              <a:t> is our training data (manually tagged)</a:t>
            </a:r>
          </a:p>
          <a:p>
            <a:r>
              <a:rPr lang="en-US" sz="2000" dirty="0" smtClean="0"/>
              <a:t>and </a:t>
            </a:r>
            <a:r>
              <a:rPr lang="en-US" sz="2000" b="1" i="1" dirty="0" err="1" smtClean="0"/>
              <a:t>data_new</a:t>
            </a:r>
            <a:r>
              <a:rPr lang="en-US" sz="2000" dirty="0" smtClean="0"/>
              <a:t> is the untagged </a:t>
            </a:r>
            <a:r>
              <a:rPr lang="en-US" sz="2000" b="1" i="1" dirty="0" smtClean="0"/>
              <a:t>new</a:t>
            </a:r>
            <a:r>
              <a:rPr lang="en-US" sz="2000" dirty="0" smtClean="0"/>
              <a:t> data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95360"/>
            <a:ext cx="4380894" cy="13534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46" y="4795360"/>
            <a:ext cx="4796107" cy="135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8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and save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78" y="2308699"/>
            <a:ext cx="7652392" cy="1884199"/>
          </a:xfrm>
        </p:spPr>
      </p:pic>
      <p:sp>
        <p:nvSpPr>
          <p:cNvPr id="5" name="TextBox 4"/>
          <p:cNvSpPr txBox="1"/>
          <p:nvPr/>
        </p:nvSpPr>
        <p:spPr>
          <a:xfrm>
            <a:off x="947078" y="1768861"/>
            <a:ext cx="797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78" y="5119914"/>
            <a:ext cx="4792038" cy="939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7078" y="4580076"/>
            <a:ext cx="758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537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reuse model on new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4280"/>
            <a:ext cx="7524964" cy="22646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536315"/>
            <a:ext cx="5730377" cy="2039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5185" y="4715838"/>
            <a:ext cx="449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Append the predictions to </a:t>
            </a:r>
            <a:r>
              <a:rPr lang="en-US" dirty="0" err="1" smtClean="0"/>
              <a:t>data_new</a:t>
            </a:r>
            <a:r>
              <a:rPr lang="en-US" dirty="0" smtClean="0"/>
              <a:t> and save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84404" y="2188396"/>
            <a:ext cx="143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Fairly simple!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6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clf</a:t>
            </a:r>
            <a:r>
              <a:rPr lang="en-US" sz="2400" dirty="0" smtClean="0"/>
              <a:t> </a:t>
            </a:r>
            <a:r>
              <a:rPr lang="en-US" dirty="0" smtClean="0"/>
              <a:t>is a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Pipeline</a:t>
            </a:r>
            <a:r>
              <a:rPr lang="en-US" sz="2400" dirty="0" smtClean="0"/>
              <a:t> </a:t>
            </a:r>
            <a:r>
              <a:rPr lang="en-US" dirty="0" smtClean="0"/>
              <a:t>instance</a:t>
            </a:r>
          </a:p>
          <a:p>
            <a:r>
              <a:rPr lang="en-US" dirty="0" smtClean="0"/>
              <a:t>What if </a:t>
            </a:r>
            <a:r>
              <a:rPr lang="en-US" dirty="0" err="1" smtClean="0"/>
              <a:t>clf</a:t>
            </a:r>
            <a:r>
              <a:rPr lang="en-US" dirty="0" smtClean="0"/>
              <a:t> is a instance of classifier?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8385"/>
            <a:ext cx="6507822" cy="1862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93" y="4692718"/>
            <a:ext cx="7494142" cy="1968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33033" y="5030570"/>
            <a:ext cx="320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because </a:t>
            </a:r>
            <a:r>
              <a:rPr lang="en-US" dirty="0" err="1" smtClean="0"/>
              <a:t>data_new</a:t>
            </a:r>
            <a:r>
              <a:rPr lang="en-US" dirty="0" smtClean="0"/>
              <a:t>[‘text’]</a:t>
            </a:r>
          </a:p>
          <a:p>
            <a:r>
              <a:rPr lang="en-US" dirty="0" smtClean="0"/>
              <a:t>are strings but not word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4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95" y="3111499"/>
            <a:ext cx="55118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95" y="3939876"/>
            <a:ext cx="7645400" cy="22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6495" y="1939428"/>
            <a:ext cx="8612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Pipeline instance reserves more complete information of </a:t>
            </a:r>
            <a:r>
              <a:rPr lang="en-US" sz="2400" smtClean="0"/>
              <a:t>the model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941817" y="2804845"/>
            <a:ext cx="482885" cy="1654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5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Iris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and split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07" y="2547135"/>
            <a:ext cx="62738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0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data and “new”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13" y="1690688"/>
            <a:ext cx="6223000" cy="2552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13" y="4550168"/>
            <a:ext cx="58166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4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119</Words>
  <Application>Microsoft Macintosh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Monaco</vt:lpstr>
      <vt:lpstr>Arial</vt:lpstr>
      <vt:lpstr>Office Theme</vt:lpstr>
      <vt:lpstr>DS200 Supplementary Material  Save and Load Models</vt:lpstr>
      <vt:lpstr>Example 1: Save and reuse text classification model</vt:lpstr>
      <vt:lpstr>Split data </vt:lpstr>
      <vt:lpstr>Train and save model</vt:lpstr>
      <vt:lpstr>Load and reuse model on new data</vt:lpstr>
      <vt:lpstr>Note</vt:lpstr>
      <vt:lpstr>Note</vt:lpstr>
      <vt:lpstr>Example 2: Iris data</vt:lpstr>
      <vt:lpstr>Train data and “new” data</vt:lpstr>
      <vt:lpstr>Train and save model</vt:lpstr>
      <vt:lpstr>Load and predict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DS200 Supplementary Material B Save and Load Models</dc:title>
  <dc:creator>Yang Xu</dc:creator>
  <cp:lastModifiedBy>Yang Xu</cp:lastModifiedBy>
  <cp:revision>63</cp:revision>
  <dcterms:created xsi:type="dcterms:W3CDTF">2017-11-15T18:21:34Z</dcterms:created>
  <dcterms:modified xsi:type="dcterms:W3CDTF">2017-11-15T20:01:18Z</dcterms:modified>
</cp:coreProperties>
</file>