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593E-4D4E-BC4B-8C8D-011A327878F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CBA1-0B86-524F-AD7C-87839869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pandas/tests/data/iris.csv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machine-learning-databases/iris/iris.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DS200 Supplementary Material </a:t>
            </a:r>
            <a:br>
              <a:rPr lang="en-US" dirty="0" smtClean="0"/>
            </a:br>
            <a:r>
              <a:rPr lang="en-US" dirty="0" smtClean="0"/>
              <a:t>Decision Tree on Iris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8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features</a:t>
            </a:r>
            <a:r>
              <a:rPr lang="en-US" dirty="0" smtClean="0"/>
              <a:t> and </a:t>
            </a:r>
            <a:r>
              <a:rPr lang="en-US" i="1" dirty="0" smtClean="0"/>
              <a:t>target</a:t>
            </a:r>
          </a:p>
          <a:p>
            <a:r>
              <a:rPr lang="en-US" dirty="0" smtClean="0"/>
              <a:t>Convert data in </a:t>
            </a:r>
            <a:r>
              <a:rPr lang="en-US" i="1" dirty="0" smtClean="0"/>
              <a:t>Table</a:t>
            </a:r>
            <a:r>
              <a:rPr lang="en-US" dirty="0" smtClean="0"/>
              <a:t> object to </a:t>
            </a:r>
            <a:r>
              <a:rPr lang="en-US" i="1" dirty="0" err="1" smtClean="0"/>
              <a:t>numpy</a:t>
            </a:r>
            <a:r>
              <a:rPr lang="en-US" dirty="0" smtClean="0"/>
              <a:t> arrays.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3228975"/>
            <a:ext cx="6629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4"/>
            <a:ext cx="10515600" cy="1325563"/>
          </a:xfrm>
        </p:spPr>
        <p:txBody>
          <a:bodyPr/>
          <a:lstStyle/>
          <a:p>
            <a:r>
              <a:rPr lang="en-US" dirty="0" smtClean="0"/>
              <a:t>Train the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141666"/>
            <a:ext cx="6670676" cy="5504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1332167"/>
            <a:ext cx="7610474" cy="9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The Iris flower </a:t>
            </a:r>
            <a:r>
              <a:rPr lang="en-US" dirty="0" smtClean="0"/>
              <a:t>dataset</a:t>
            </a:r>
            <a:r>
              <a:rPr lang="en-US" dirty="0"/>
              <a:t> is a multivariate </a:t>
            </a:r>
            <a:r>
              <a:rPr lang="en-US" dirty="0" smtClean="0"/>
              <a:t>dataset</a:t>
            </a:r>
            <a:r>
              <a:rPr lang="en-US" dirty="0"/>
              <a:t> introduced by the British statistician and biologist Ronald Fisher in </a:t>
            </a:r>
            <a:r>
              <a:rPr lang="en-US" dirty="0" smtClean="0"/>
              <a:t>1936</a:t>
            </a:r>
          </a:p>
          <a:p>
            <a:r>
              <a:rPr lang="en-US" dirty="0"/>
              <a:t>The data set consists of 50 samples from each of </a:t>
            </a:r>
            <a:r>
              <a:rPr lang="en-US" b="1" i="1" dirty="0"/>
              <a:t>three</a:t>
            </a:r>
            <a:r>
              <a:rPr lang="en-US" dirty="0"/>
              <a:t> species of Iris </a:t>
            </a:r>
            <a:r>
              <a:rPr lang="en-US" dirty="0" smtClean="0"/>
              <a:t>(</a:t>
            </a:r>
            <a:r>
              <a:rPr lang="en-US" b="1" i="1" dirty="0" err="1" smtClean="0"/>
              <a:t>setosa</a:t>
            </a:r>
            <a:r>
              <a:rPr lang="en-US" dirty="0"/>
              <a:t>, </a:t>
            </a:r>
            <a:r>
              <a:rPr lang="en-US" b="1" i="1" dirty="0" err="1" smtClean="0"/>
              <a:t>virginica</a:t>
            </a:r>
            <a:r>
              <a:rPr lang="en-US" dirty="0"/>
              <a:t> and </a:t>
            </a:r>
            <a:r>
              <a:rPr lang="en-US" b="1" i="1" dirty="0" smtClean="0"/>
              <a:t>versicolor</a:t>
            </a:r>
            <a:r>
              <a:rPr lang="en-US" dirty="0" smtClean="0"/>
              <a:t>), thus 150 rows</a:t>
            </a:r>
          </a:p>
          <a:p>
            <a:r>
              <a:rPr lang="en-US" b="1" i="1" dirty="0"/>
              <a:t>Four</a:t>
            </a:r>
            <a:r>
              <a:rPr lang="en-US" dirty="0"/>
              <a:t> features were measured from each sample: the </a:t>
            </a:r>
            <a:r>
              <a:rPr lang="en-US" b="1" i="1" dirty="0"/>
              <a:t>length</a:t>
            </a:r>
            <a:r>
              <a:rPr lang="en-US" dirty="0"/>
              <a:t> and the </a:t>
            </a:r>
            <a:r>
              <a:rPr lang="en-US" b="1" i="1" dirty="0"/>
              <a:t>width</a:t>
            </a:r>
            <a:r>
              <a:rPr lang="en-US" dirty="0"/>
              <a:t> of the </a:t>
            </a:r>
            <a:r>
              <a:rPr lang="en-US" b="1" i="1" dirty="0"/>
              <a:t>sepals</a:t>
            </a:r>
            <a:r>
              <a:rPr lang="en-US" dirty="0"/>
              <a:t> and </a:t>
            </a:r>
            <a:r>
              <a:rPr lang="en-US" b="1" i="1" dirty="0"/>
              <a:t>petals</a:t>
            </a:r>
            <a:r>
              <a:rPr lang="en-US" dirty="0"/>
              <a:t>, in </a:t>
            </a:r>
            <a:r>
              <a:rPr lang="en-US" dirty="0" err="1"/>
              <a:t>centimetres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6" y="3905249"/>
            <a:ext cx="2489864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76400"/>
            <a:ext cx="9220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</a:t>
            </a:r>
            <a:r>
              <a:rPr lang="en-US" sz="3200" dirty="0"/>
              <a:t>Use the Iris dataset provided by </a:t>
            </a:r>
            <a:r>
              <a:rPr lang="en-US" sz="3200" dirty="0" err="1"/>
              <a:t>scikit</a:t>
            </a:r>
            <a:r>
              <a:rPr lang="en-US" sz="3200" dirty="0"/>
              <a:t>-learn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4673847"/>
            <a:ext cx="87757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785640"/>
            <a:ext cx="4076700" cy="508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062163"/>
            <a:ext cx="6870700" cy="1397000"/>
          </a:xfrm>
        </p:spPr>
      </p:pic>
    </p:spTree>
    <p:extLst>
      <p:ext uri="{BB962C8B-B14F-4D97-AF65-F5344CB8AC3E}">
        <p14:creationId xmlns:p14="http://schemas.microsoft.com/office/powerpoint/2010/main" val="5103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Iris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13"/>
            <a:ext cx="49403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890713"/>
            <a:ext cx="3708400" cy="15113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67450" y="2417763"/>
            <a:ext cx="6286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4379913"/>
            <a:ext cx="4330700" cy="21717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048250" y="5195888"/>
            <a:ext cx="6286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25" y="4891088"/>
            <a:ext cx="5829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the decision tree model &amp; visualize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33588"/>
            <a:ext cx="8343900" cy="965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3536950"/>
            <a:ext cx="7340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r>
              <a:rPr lang="en-US" dirty="0" smtClean="0"/>
              <a:t>Full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1619250"/>
            <a:ext cx="48768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6" y="1095375"/>
            <a:ext cx="7464424" cy="56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1325563"/>
          </a:xfrm>
        </p:spPr>
        <p:txBody>
          <a:bodyPr/>
          <a:lstStyle/>
          <a:p>
            <a:r>
              <a:rPr lang="en-US" dirty="0" smtClean="0"/>
              <a:t>Decision tree with </a:t>
            </a:r>
            <a:r>
              <a:rPr lang="en-US" dirty="0" err="1" smtClean="0"/>
              <a:t>max_depth</a:t>
            </a:r>
            <a:r>
              <a:rPr lang="en-US" dirty="0" smtClean="0"/>
              <a:t>=3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955785"/>
            <a:ext cx="7477126" cy="5749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325563"/>
            <a:ext cx="4876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6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Method 2: </a:t>
            </a:r>
            <a:r>
              <a:rPr lang="en-US" sz="3600" dirty="0" smtClean="0"/>
              <a:t>Load Iris data from CSV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>
                <a:hlinkClick r:id="rId2"/>
              </a:rPr>
              <a:t>https://archive.ics.uci.edu/ml/machine-learning-databases/iris/iris.data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https://github.com/pandas-dev/pandas/blob/master/pandas/tests/data/iris.csv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sz="2400" dirty="0" smtClean="0"/>
              <a:t> </a:t>
            </a:r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2" y="3501232"/>
            <a:ext cx="5762625" cy="29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80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Monaco</vt:lpstr>
      <vt:lpstr>Arial</vt:lpstr>
      <vt:lpstr>Office Theme</vt:lpstr>
      <vt:lpstr>DS200 Supplementary Material  Decision Tree on Iris data</vt:lpstr>
      <vt:lpstr>Background</vt:lpstr>
      <vt:lpstr>Background</vt:lpstr>
      <vt:lpstr>Method 1: Use the Iris dataset provided by scikit-learn</vt:lpstr>
      <vt:lpstr>Structure of Iris data</vt:lpstr>
      <vt:lpstr>Fit the decision tree model &amp; visualize</vt:lpstr>
      <vt:lpstr>Full decision tree</vt:lpstr>
      <vt:lpstr>Decision tree with max_depth=3</vt:lpstr>
      <vt:lpstr>Method 2: Load Iris data from CSV file</vt:lpstr>
      <vt:lpstr>Prepare data</vt:lpstr>
      <vt:lpstr>Train the model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Supplementary Material  Decision Tree on Iris data</dc:title>
  <dc:creator>Yang Xu</dc:creator>
  <cp:lastModifiedBy>Yang Xu</cp:lastModifiedBy>
  <cp:revision>65</cp:revision>
  <dcterms:created xsi:type="dcterms:W3CDTF">2017-11-13T14:50:38Z</dcterms:created>
  <dcterms:modified xsi:type="dcterms:W3CDTF">2017-11-14T01:35:50Z</dcterms:modified>
</cp:coreProperties>
</file>