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4" r:id="rId13"/>
    <p:sldId id="266" r:id="rId14"/>
    <p:sldId id="267" r:id="rId15"/>
    <p:sldId id="268" r:id="rId16"/>
    <p:sldId id="269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3"/>
    <p:restoredTop sz="94631"/>
  </p:normalViewPr>
  <p:slideViewPr>
    <p:cSldViewPr snapToGrid="0" snapToObjects="1">
      <p:cViewPr varScale="1">
        <p:scale>
          <a:sx n="137" d="100"/>
          <a:sy n="137" d="100"/>
        </p:scale>
        <p:origin x="-120" y="-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FF8E9-8723-1C4C-9982-79CC660F8B97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1D805-F7A8-BD4E-90A3-B37EAAEB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2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0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0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1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2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3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6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CA765-1BBB-BB41-ABEF-0849FDCCA810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ps.twitter.com/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42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 200 Lab3</a:t>
            </a:r>
            <a:br>
              <a:rPr lang="en-US" dirty="0" smtClean="0"/>
            </a:br>
            <a:r>
              <a:rPr lang="en-US" dirty="0" smtClean="0"/>
              <a:t>Download and Preprocess </a:t>
            </a:r>
            <a:br>
              <a:rPr lang="en-US" dirty="0" smtClean="0"/>
            </a:br>
            <a:r>
              <a:rPr lang="en-US" dirty="0" smtClean="0"/>
              <a:t>Real-Time Twitter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8214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September 7, 2017</a:t>
            </a:r>
          </a:p>
          <a:p>
            <a:endParaRPr lang="en-US" dirty="0"/>
          </a:p>
          <a:p>
            <a:r>
              <a:rPr lang="en-US" dirty="0" smtClean="0"/>
              <a:t>Instructor: John Yen</a:t>
            </a:r>
          </a:p>
          <a:p>
            <a:r>
              <a:rPr lang="en-US" dirty="0" smtClean="0"/>
              <a:t>TA: Yang Xu</a:t>
            </a:r>
          </a:p>
        </p:txBody>
      </p:sp>
    </p:spTree>
    <p:extLst>
      <p:ext uri="{BB962C8B-B14F-4D97-AF65-F5344CB8AC3E}">
        <p14:creationId xmlns:p14="http://schemas.microsoft.com/office/powerpoint/2010/main" val="188214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i="1" dirty="0" err="1" smtClean="0"/>
              <a:t>tweepy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Command Line (Windows) or Terminal (Mac/Linux)</a:t>
            </a:r>
          </a:p>
          <a:p>
            <a:endParaRPr lang="en-US" dirty="0"/>
          </a:p>
          <a:p>
            <a:r>
              <a:rPr lang="en-US" dirty="0" smtClean="0"/>
              <a:t>Type: </a:t>
            </a:r>
            <a:r>
              <a:rPr lang="en-US" sz="2400" b="1" dirty="0" smtClean="0">
                <a:latin typeface="Monaco" charset="0"/>
                <a:ea typeface="Monaco" charset="0"/>
                <a:cs typeface="Monaco" charset="0"/>
              </a:rPr>
              <a:t>pip install </a:t>
            </a:r>
            <a:r>
              <a:rPr lang="en-US" sz="2400" b="1" dirty="0" err="1" smtClean="0">
                <a:latin typeface="Monaco" charset="0"/>
                <a:ea typeface="Monaco" charset="0"/>
                <a:cs typeface="Monaco" charset="0"/>
              </a:rPr>
              <a:t>tweepy</a:t>
            </a:r>
            <a:endParaRPr lang="en-US" sz="2400" b="1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 pip3 in case you also have python2 in your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0" y="1542290"/>
            <a:ext cx="10644389" cy="47941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Download the </a:t>
            </a:r>
            <a:r>
              <a:rPr lang="en-US" b="1" i="1" dirty="0" smtClean="0">
                <a:solidFill>
                  <a:srgbClr val="FF0000"/>
                </a:solidFill>
              </a:rPr>
              <a:t>get_tweets.py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FF0000"/>
                </a:solidFill>
              </a:rPr>
              <a:t>json_to_csv.py</a:t>
            </a:r>
            <a:r>
              <a:rPr lang="en-US" dirty="0" smtClean="0"/>
              <a:t> files from Canvas.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b="1" dirty="0"/>
              <a:t>Command Line</a:t>
            </a:r>
            <a:r>
              <a:rPr lang="en-US" dirty="0"/>
              <a:t> in Windows, or </a:t>
            </a:r>
            <a:r>
              <a:rPr lang="en-US" b="1" dirty="0"/>
              <a:t>Terminal</a:t>
            </a:r>
            <a:r>
              <a:rPr lang="en-US" dirty="0"/>
              <a:t> in </a:t>
            </a:r>
            <a:r>
              <a:rPr lang="en-US" dirty="0" smtClean="0"/>
              <a:t>Mac/Linux</a:t>
            </a:r>
          </a:p>
          <a:p>
            <a:r>
              <a:rPr lang="en-US" dirty="0"/>
              <a:t>Create a directory for the lab using “</a:t>
            </a:r>
            <a:r>
              <a:rPr lang="en-US" dirty="0" err="1"/>
              <a:t>mkdir</a:t>
            </a:r>
            <a:r>
              <a:rPr lang="en-US" dirty="0"/>
              <a:t>” command</a:t>
            </a:r>
          </a:p>
          <a:p>
            <a:pPr lvl="1"/>
            <a:r>
              <a:rPr lang="en-US" dirty="0" smtClean="0"/>
              <a:t>E.g., “</a:t>
            </a:r>
            <a:r>
              <a:rPr lang="en-US" dirty="0" err="1" smtClean="0"/>
              <a:t>mkdir</a:t>
            </a:r>
            <a:r>
              <a:rPr lang="en-US" dirty="0" smtClean="0"/>
              <a:t>  C:\Users\YourName\MyDocument\DS200lab3” for Windows</a:t>
            </a:r>
          </a:p>
          <a:p>
            <a:pPr lvl="1"/>
            <a:r>
              <a:rPr lang="en-US" dirty="0" smtClean="0"/>
              <a:t>E.g., “</a:t>
            </a:r>
            <a:r>
              <a:rPr lang="en-US" dirty="0" err="1" smtClean="0"/>
              <a:t>mkdir</a:t>
            </a:r>
            <a:r>
              <a:rPr lang="en-US" dirty="0" smtClean="0"/>
              <a:t>  ~/DS200lab3” for Mac/Unix     (“~” refers to your home directory)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Enter the directory </a:t>
            </a:r>
            <a:r>
              <a:rPr lang="en-US" dirty="0" smtClean="0"/>
              <a:t>where </a:t>
            </a:r>
            <a:r>
              <a:rPr lang="en-US" dirty="0"/>
              <a:t>you </a:t>
            </a:r>
            <a:r>
              <a:rPr lang="en-US" dirty="0" smtClean="0"/>
              <a:t>download </a:t>
            </a:r>
            <a:r>
              <a:rPr lang="en-US" i="1" dirty="0"/>
              <a:t>get_tweets.py</a:t>
            </a:r>
            <a:r>
              <a:rPr lang="en-US" dirty="0"/>
              <a:t> and </a:t>
            </a:r>
            <a:r>
              <a:rPr lang="en-US" i="1" dirty="0"/>
              <a:t>json_to_csv.py</a:t>
            </a:r>
          </a:p>
          <a:p>
            <a:pPr lvl="1"/>
            <a:r>
              <a:rPr lang="en-US" dirty="0"/>
              <a:t>E.g., “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cd C:\Users\YourName\Downloads</a:t>
            </a:r>
            <a:r>
              <a:rPr lang="en-US" dirty="0"/>
              <a:t>” for Windows</a:t>
            </a:r>
          </a:p>
          <a:p>
            <a:pPr lvl="1"/>
            <a:r>
              <a:rPr lang="en-US" dirty="0"/>
              <a:t>E.g., “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cd ~/Downloads</a:t>
            </a:r>
            <a:r>
              <a:rPr lang="en-US" dirty="0"/>
              <a:t>” for Mac/Linux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Copy the files to your lab3 directory </a:t>
            </a:r>
          </a:p>
          <a:p>
            <a:pPr lvl="1"/>
            <a:r>
              <a:rPr lang="en-US" dirty="0"/>
              <a:t>E.g., “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cp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get_tweets.py  C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:\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Users\YourName\MyDocument\DS200lab3</a:t>
            </a:r>
            <a:r>
              <a:rPr lang="en-US" dirty="0" smtClean="0"/>
              <a:t>” </a:t>
            </a:r>
            <a:r>
              <a:rPr lang="en-US" dirty="0"/>
              <a:t>for Windows</a:t>
            </a:r>
          </a:p>
          <a:p>
            <a:pPr lvl="1"/>
            <a:r>
              <a:rPr lang="en-US" dirty="0"/>
              <a:t>E.g., “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cp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get_tweets.py  ~/DS200lab3</a:t>
            </a:r>
            <a:r>
              <a:rPr lang="en-US" dirty="0" smtClean="0"/>
              <a:t>” </a:t>
            </a:r>
            <a:r>
              <a:rPr lang="en-US" dirty="0"/>
              <a:t>for Mac/Linux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41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the Python code using </a:t>
            </a:r>
            <a:r>
              <a:rPr lang="en-US" dirty="0">
                <a:solidFill>
                  <a:srgbClr val="0070C0"/>
                </a:solidFill>
              </a:rPr>
              <a:t>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i="1" dirty="0"/>
              <a:t>get_tweets.py</a:t>
            </a:r>
            <a:r>
              <a:rPr lang="en-US" dirty="0"/>
              <a:t> file using one of the following </a:t>
            </a:r>
            <a:r>
              <a:rPr lang="en-US" dirty="0">
                <a:solidFill>
                  <a:srgbClr val="0070C0"/>
                </a:solidFill>
              </a:rPr>
              <a:t>text editors</a:t>
            </a:r>
            <a:r>
              <a:rPr lang="en-US" dirty="0"/>
              <a:t> (NOT WORD):</a:t>
            </a:r>
          </a:p>
          <a:p>
            <a:endParaRPr lang="en-US" dirty="0"/>
          </a:p>
          <a:p>
            <a:r>
              <a:rPr lang="en-US" dirty="0"/>
              <a:t>Recommended </a:t>
            </a:r>
            <a:r>
              <a:rPr lang="en-US" dirty="0">
                <a:solidFill>
                  <a:srgbClr val="0070C0"/>
                </a:solidFill>
              </a:rPr>
              <a:t>text editors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Atom, sublime text, Notepad++, </a:t>
            </a:r>
          </a:p>
          <a:p>
            <a:pPr lvl="1"/>
            <a:r>
              <a:rPr lang="en-US" dirty="0"/>
              <a:t>Mac/Linux: Atom, </a:t>
            </a:r>
            <a:r>
              <a:rPr lang="en-US" dirty="0" err="1"/>
              <a:t>sbulime</a:t>
            </a:r>
            <a:r>
              <a:rPr lang="en-US" dirty="0"/>
              <a:t> text, </a:t>
            </a:r>
            <a:r>
              <a:rPr lang="en-US" dirty="0" err="1"/>
              <a:t>gedit</a:t>
            </a:r>
            <a:r>
              <a:rPr lang="en-US" dirty="0"/>
              <a:t>, vim,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8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Python code using </a:t>
            </a:r>
            <a:r>
              <a:rPr lang="en-US" dirty="0" smtClean="0">
                <a:solidFill>
                  <a:srgbClr val="0070C0"/>
                </a:solidFill>
              </a:rPr>
              <a:t>Text Editor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Invoke the text editor for editing </a:t>
            </a:r>
            <a:r>
              <a:rPr lang="en-US" i="1" dirty="0" smtClean="0"/>
              <a:t>get_tweets.py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ssign your own </a:t>
            </a:r>
            <a:r>
              <a:rPr lang="en-US" b="1" i="1" dirty="0" smtClean="0"/>
              <a:t>Consumer Key</a:t>
            </a:r>
            <a:r>
              <a:rPr lang="en-US" dirty="0" smtClean="0"/>
              <a:t>, </a:t>
            </a:r>
            <a:r>
              <a:rPr lang="en-US" b="1" i="1" dirty="0" smtClean="0"/>
              <a:t>Consumer Secret</a:t>
            </a:r>
            <a:r>
              <a:rPr lang="en-US" dirty="0" smtClean="0"/>
              <a:t>, </a:t>
            </a:r>
            <a:r>
              <a:rPr lang="en-US" b="1" i="1" dirty="0" smtClean="0"/>
              <a:t>Access Token </a:t>
            </a:r>
            <a:r>
              <a:rPr lang="en-US" dirty="0" smtClean="0"/>
              <a:t>and </a:t>
            </a:r>
            <a:r>
              <a:rPr lang="en-US" b="1" i="1" dirty="0" smtClean="0"/>
              <a:t>Access Token Secret </a:t>
            </a:r>
            <a:r>
              <a:rPr lang="en-US" dirty="0" smtClean="0"/>
              <a:t>to the corresponding variables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Copy and paste them between the single quotes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Save the file get_tweets.py </a:t>
            </a:r>
            <a:r>
              <a:rPr lang="en-US" dirty="0" smtClean="0"/>
              <a:t>(If you don’t save, you will loose the changes you made above)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55" y="3391694"/>
            <a:ext cx="6286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6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 </a:t>
            </a:r>
            <a:r>
              <a:rPr lang="en-US" b="1" dirty="0" smtClean="0"/>
              <a:t>Command Line</a:t>
            </a:r>
            <a:r>
              <a:rPr lang="en-US" dirty="0" smtClean="0"/>
              <a:t> in Windows, or </a:t>
            </a:r>
            <a:r>
              <a:rPr lang="en-US" b="1" dirty="0" smtClean="0"/>
              <a:t>Terminal</a:t>
            </a:r>
            <a:r>
              <a:rPr lang="en-US" dirty="0" smtClean="0"/>
              <a:t> in Mac/Linux</a:t>
            </a:r>
          </a:p>
          <a:p>
            <a:endParaRPr lang="en-US" dirty="0"/>
          </a:p>
          <a:p>
            <a:r>
              <a:rPr lang="en-US" dirty="0" smtClean="0"/>
              <a:t>Enter the directory (e.g., lab3) to which you copied the downloaded files </a:t>
            </a:r>
            <a:r>
              <a:rPr lang="en-US" i="1" dirty="0" smtClean="0"/>
              <a:t>get_tweets.py</a:t>
            </a:r>
            <a:r>
              <a:rPr lang="en-US" dirty="0" smtClean="0"/>
              <a:t> and </a:t>
            </a:r>
            <a:r>
              <a:rPr lang="en-US" i="1" dirty="0" smtClean="0"/>
              <a:t>json_to_csv.py</a:t>
            </a:r>
          </a:p>
          <a:p>
            <a:pPr lvl="1"/>
            <a:r>
              <a:rPr lang="en-US" dirty="0" smtClean="0"/>
              <a:t>E.g., “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cd C:\Users\</a:t>
            </a:r>
            <a:r>
              <a:rPr lang="en-US" sz="2000" dirty="0"/>
              <a:t>MyDocument\DS200lab3</a:t>
            </a:r>
            <a:r>
              <a:rPr lang="en-US" dirty="0" smtClean="0"/>
              <a:t>” for Windows</a:t>
            </a:r>
          </a:p>
          <a:p>
            <a:pPr lvl="1"/>
            <a:r>
              <a:rPr lang="en-US" dirty="0" smtClean="0"/>
              <a:t>E.g., “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cd ~/DS200lab3</a:t>
            </a:r>
            <a:r>
              <a:rPr lang="en-US" dirty="0" smtClean="0"/>
              <a:t>” for Mac/Linux</a:t>
            </a:r>
          </a:p>
          <a:p>
            <a:pPr lvl="1"/>
            <a:endParaRPr lang="en-US" dirty="0"/>
          </a:p>
          <a:p>
            <a:r>
              <a:rPr lang="en-US" dirty="0" smtClean="0"/>
              <a:t>Invoke get_tweets.py to gather tweets</a:t>
            </a:r>
            <a:endParaRPr lang="en-US" dirty="0"/>
          </a:p>
          <a:p>
            <a:pPr lvl="1"/>
            <a:r>
              <a:rPr lang="en-US" dirty="0" smtClean="0"/>
              <a:t>Type: 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python3 get_tweets.py “KeyWord1” “KeyWord2”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replace KeyWord1, KeyWord2 with whatever words or hashtags (in double quotes) you are interested in using for gathering tweets (see next 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9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endParaRPr lang="en-US" dirty="0"/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python3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get_tweets.py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Houston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hurrycane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python3 get_tweet.py   Houston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hurrycane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“#Harvey”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Key words that are hashtags</a:t>
            </a:r>
            <a:r>
              <a:rPr lang="en-US" dirty="0"/>
              <a:t> </a:t>
            </a:r>
            <a:r>
              <a:rPr lang="en-US" dirty="0" smtClean="0"/>
              <a:t>(e.g., “#Harvey”), must be put in double quotes.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1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0059" cy="45880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After you run the code, the Python program will tell you the progress of downloading the tweets</a:t>
            </a:r>
          </a:p>
          <a:p>
            <a:endParaRPr lang="en-US" dirty="0"/>
          </a:p>
          <a:p>
            <a:r>
              <a:rPr lang="en-US" dirty="0" smtClean="0"/>
              <a:t>By default, 300 most recent tweets that contain the key words you specified will be gathered through the Twitter API</a:t>
            </a:r>
          </a:p>
          <a:p>
            <a:endParaRPr lang="en-US" dirty="0"/>
          </a:p>
          <a:p>
            <a:r>
              <a:rPr lang="en-US" dirty="0" smtClean="0"/>
              <a:t>Tweets are saved into a file named “</a:t>
            </a:r>
            <a:r>
              <a:rPr lang="en-US" b="1" dirty="0" err="1" smtClean="0"/>
              <a:t>my_tweets_YYYY</a:t>
            </a:r>
            <a:r>
              <a:rPr lang="en-US" b="1" dirty="0" smtClean="0"/>
              <a:t>-MM-DD_HH-MM-</a:t>
            </a:r>
            <a:r>
              <a:rPr lang="en-US" b="1" dirty="0" err="1" smtClean="0"/>
              <a:t>SS.json</a:t>
            </a:r>
            <a:r>
              <a:rPr lang="en-US" dirty="0" smtClean="0"/>
              <a:t>” in JSON format</a:t>
            </a:r>
          </a:p>
          <a:p>
            <a:pPr lvl="1"/>
            <a:r>
              <a:rPr lang="en-US" dirty="0" smtClean="0"/>
              <a:t>YYYY-MM-DD is the date you gathered tweets </a:t>
            </a:r>
          </a:p>
          <a:p>
            <a:pPr lvl="1"/>
            <a:r>
              <a:rPr lang="en-US" dirty="0" smtClean="0"/>
              <a:t>HH-MM-SS is the time you gathered tweets</a:t>
            </a:r>
          </a:p>
          <a:p>
            <a:pPr lvl="1"/>
            <a:r>
              <a:rPr lang="en-US" dirty="0" smtClean="0"/>
              <a:t>This way, you do not need to worry about tweets gathered on one day override tweets gathered in an earlier time</a:t>
            </a:r>
          </a:p>
        </p:txBody>
      </p:sp>
    </p:spTree>
    <p:extLst>
      <p:ext uri="{BB962C8B-B14F-4D97-AF65-F5344CB8AC3E}">
        <p14:creationId xmlns:p14="http://schemas.microsoft.com/office/powerpoint/2010/main" val="49111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JSON to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After you have completed gathering tweets, we want to convert it to a more friendly format:</a:t>
            </a:r>
            <a:br>
              <a:rPr lang="en-US" dirty="0" smtClean="0"/>
            </a:br>
            <a:r>
              <a:rPr lang="en-US" b="1" dirty="0"/>
              <a:t> comma-separated </a:t>
            </a:r>
            <a:r>
              <a:rPr lang="en-US" b="1" dirty="0" smtClean="0"/>
              <a:t>values (CSV)</a:t>
            </a:r>
            <a:r>
              <a:rPr lang="en-US" dirty="0" smtClean="0"/>
              <a:t> file</a:t>
            </a:r>
          </a:p>
          <a:p>
            <a:endParaRPr lang="en-US" dirty="0" smtClean="0"/>
          </a:p>
          <a:p>
            <a:r>
              <a:rPr lang="en-US" dirty="0" smtClean="0"/>
              <a:t>We will do this using </a:t>
            </a:r>
            <a:r>
              <a:rPr lang="en-US" dirty="0"/>
              <a:t>“</a:t>
            </a:r>
            <a:r>
              <a:rPr lang="en-US" b="1" dirty="0" err="1"/>
              <a:t>my_tweets</a:t>
            </a:r>
            <a:r>
              <a:rPr lang="en-US" b="1" dirty="0"/>
              <a:t>_*.</a:t>
            </a:r>
            <a:r>
              <a:rPr lang="en-US" b="1" dirty="0" err="1"/>
              <a:t>json</a:t>
            </a:r>
            <a:r>
              <a:rPr lang="en-US" dirty="0"/>
              <a:t>” </a:t>
            </a:r>
            <a:r>
              <a:rPr lang="en-US" dirty="0" smtClean="0"/>
              <a:t>you downloaded from </a:t>
            </a:r>
            <a:r>
              <a:rPr lang="en-US" dirty="0" err="1" smtClean="0"/>
              <a:t>Canvasa</a:t>
            </a:r>
            <a:r>
              <a:rPr lang="en-US" dirty="0" smtClean="0"/>
              <a:t> for this lab.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In Terminal, type: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python3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json_to_csv.py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my_tweets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_*.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json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b="1" dirty="0"/>
          </a:p>
          <a:p>
            <a:r>
              <a:rPr lang="en-US" dirty="0" smtClean="0"/>
              <a:t>Then you should see a </a:t>
            </a:r>
            <a:r>
              <a:rPr lang="en-US" dirty="0" err="1" smtClean="0"/>
              <a:t>my_tweets</a:t>
            </a:r>
            <a:r>
              <a:rPr lang="en-US" dirty="0" smtClean="0"/>
              <a:t>_*.csv file generated</a:t>
            </a:r>
            <a:br>
              <a:rPr lang="en-US" dirty="0" smtClean="0"/>
            </a:br>
            <a:r>
              <a:rPr lang="en-US" dirty="0" smtClean="0"/>
              <a:t>(By default, it contains 5 columns: </a:t>
            </a:r>
            <a:r>
              <a:rPr lang="en-US" i="1" dirty="0" err="1" smtClean="0"/>
              <a:t>user_id</a:t>
            </a:r>
            <a:r>
              <a:rPr lang="en-US" i="1" dirty="0" smtClean="0"/>
              <a:t>, </a:t>
            </a:r>
            <a:r>
              <a:rPr lang="en-US" i="1" dirty="0" err="1" smtClean="0"/>
              <a:t>user_name</a:t>
            </a:r>
            <a:r>
              <a:rPr lang="en-US" i="1" dirty="0" smtClean="0"/>
              <a:t>, time, location, text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269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CSV data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same directory, type “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jupyter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notebook</a:t>
            </a:r>
            <a:r>
              <a:rPr lang="en-US" dirty="0" smtClean="0"/>
              <a:t>” in Terminal</a:t>
            </a:r>
          </a:p>
          <a:p>
            <a:endParaRPr lang="en-US" dirty="0"/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datascience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import *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tweets =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Table.read_table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('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my_tweets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_*.csv',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sep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='\t')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tweets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2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CSV data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3805"/>
            <a:ext cx="10195338" cy="4351338"/>
          </a:xfrm>
        </p:spPr>
      </p:pic>
      <p:sp>
        <p:nvSpPr>
          <p:cNvPr id="3" name="TextBox 2"/>
          <p:cNvSpPr txBox="1"/>
          <p:nvPr/>
        </p:nvSpPr>
        <p:spPr>
          <a:xfrm>
            <a:off x="953037" y="6246254"/>
            <a:ext cx="10080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Submit the JSON file, the CSV file, and the screen shot as Lab3 Assignment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133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Twitter app (Slide 3 -- 9)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tweepy</a:t>
            </a:r>
            <a:r>
              <a:rPr lang="en-US" dirty="0" smtClean="0"/>
              <a:t> package (Slide 10)</a:t>
            </a:r>
          </a:p>
          <a:p>
            <a:r>
              <a:rPr lang="en-US" dirty="0" smtClean="0"/>
              <a:t>Edit Python code  (Slide 11 -- 12)</a:t>
            </a:r>
          </a:p>
          <a:p>
            <a:r>
              <a:rPr lang="en-US" dirty="0" smtClean="0"/>
              <a:t>Download tweets (Slide 13 -- 15)</a:t>
            </a:r>
          </a:p>
          <a:p>
            <a:r>
              <a:rPr lang="en-US" dirty="0" smtClean="0"/>
              <a:t>Convert to CSV file (Slide 16)</a:t>
            </a:r>
          </a:p>
          <a:p>
            <a:r>
              <a:rPr lang="en-US" dirty="0" smtClean="0"/>
              <a:t>Load CSV data (Slide 17 -- 18)</a:t>
            </a:r>
          </a:p>
        </p:txBody>
      </p:sp>
    </p:spTree>
    <p:extLst>
      <p:ext uri="{BB962C8B-B14F-4D97-AF65-F5344CB8AC3E}">
        <p14:creationId xmlns:p14="http://schemas.microsoft.com/office/powerpoint/2010/main" val="13674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Create a Twitter app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18" y="1437697"/>
            <a:ext cx="10515600" cy="4351338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https://apps.twitter.com/</a:t>
            </a:r>
            <a:endParaRPr lang="en-US" dirty="0" smtClean="0"/>
          </a:p>
          <a:p>
            <a:r>
              <a:rPr lang="en-US" dirty="0" smtClean="0"/>
              <a:t>Login with your Twitter account</a:t>
            </a:r>
          </a:p>
          <a:p>
            <a:r>
              <a:rPr lang="en-US" dirty="0" smtClean="0"/>
              <a:t>Click on the </a:t>
            </a:r>
            <a:br>
              <a:rPr lang="en-US" dirty="0" smtClean="0"/>
            </a:br>
            <a:r>
              <a:rPr lang="en-US" dirty="0" smtClean="0"/>
              <a:t>“Create New App” 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41" y="2117693"/>
            <a:ext cx="6805159" cy="48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4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Twitter app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all the necessary information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FF0000"/>
                </a:solidFill>
              </a:rPr>
              <a:t>Description</a:t>
            </a:r>
            <a:r>
              <a:rPr lang="en-US" dirty="0" smtClean="0"/>
              <a:t>”, and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Website</a:t>
            </a:r>
            <a:r>
              <a:rPr lang="en-US" dirty="0" smtClean="0"/>
              <a:t>” must exist</a:t>
            </a:r>
          </a:p>
          <a:p>
            <a:r>
              <a:rPr lang="en-US" dirty="0" smtClean="0"/>
              <a:t>“Website” could be your Facebook</a:t>
            </a:r>
            <a:br>
              <a:rPr lang="en-US" dirty="0" smtClean="0"/>
            </a:br>
            <a:r>
              <a:rPr lang="en-US" dirty="0" smtClean="0"/>
              <a:t>Homepage address</a:t>
            </a:r>
          </a:p>
          <a:p>
            <a:r>
              <a:rPr lang="en-US" dirty="0" smtClean="0"/>
              <a:t>Scroll down and click on </a:t>
            </a:r>
            <a:br>
              <a:rPr lang="en-US" dirty="0" smtClean="0"/>
            </a:br>
            <a:r>
              <a:rPr lang="en-US" dirty="0" smtClean="0"/>
              <a:t>“Create Application”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0364"/>
            <a:ext cx="6213763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3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Create a Twitter app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App created!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1928"/>
            <a:ext cx="6092298" cy="480752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41418" y="3501232"/>
            <a:ext cx="1288473" cy="3226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629891" y="2521527"/>
            <a:ext cx="3851564" cy="11410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1222" y="1866296"/>
            <a:ext cx="3906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information we need for Python programming is in the “Keys and Access Tokens” panel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09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Create a Twitter app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259" y="1468077"/>
            <a:ext cx="6830333" cy="5389923"/>
          </a:xfrm>
        </p:spPr>
      </p:pic>
      <p:sp>
        <p:nvSpPr>
          <p:cNvPr id="5" name="TextBox 4"/>
          <p:cNvSpPr txBox="1"/>
          <p:nvPr/>
        </p:nvSpPr>
        <p:spPr>
          <a:xfrm>
            <a:off x="168498" y="1672108"/>
            <a:ext cx="50144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</a:t>
            </a:r>
            <a:r>
              <a:rPr lang="en-US" sz="2800" b="1" i="1" dirty="0" smtClean="0"/>
              <a:t>Consumer Key</a:t>
            </a:r>
            <a:r>
              <a:rPr lang="en-US" sz="2800" dirty="0" smtClean="0"/>
              <a:t>” and</a:t>
            </a:r>
          </a:p>
          <a:p>
            <a:r>
              <a:rPr lang="en-US" sz="2800" dirty="0" smtClean="0"/>
              <a:t>“</a:t>
            </a:r>
            <a:r>
              <a:rPr lang="en-US" sz="2800" b="1" i="1" dirty="0" smtClean="0"/>
              <a:t>Consumer Secret</a:t>
            </a:r>
            <a:r>
              <a:rPr lang="en-US" sz="2800" dirty="0" smtClean="0"/>
              <a:t>”</a:t>
            </a:r>
          </a:p>
          <a:p>
            <a:endParaRPr lang="en-US" sz="2800" dirty="0"/>
          </a:p>
          <a:p>
            <a:r>
              <a:rPr lang="en-US" sz="2800" dirty="0" smtClean="0"/>
              <a:t>Keep them only known </a:t>
            </a:r>
          </a:p>
          <a:p>
            <a:r>
              <a:rPr lang="en-US" sz="2800" dirty="0" smtClean="0"/>
              <a:t>to YOU!</a:t>
            </a:r>
          </a:p>
          <a:p>
            <a:endParaRPr lang="en-US" sz="2800" dirty="0"/>
          </a:p>
          <a:p>
            <a:r>
              <a:rPr lang="en-US" sz="2800" dirty="0" smtClean="0"/>
              <a:t>Copy and save them somewhere.</a:t>
            </a:r>
          </a:p>
          <a:p>
            <a:r>
              <a:rPr lang="en-US" sz="2800" dirty="0" smtClean="0"/>
              <a:t>You will need to use them later.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885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Create a Twitter app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Scroll down and click on </a:t>
            </a:r>
            <a:br>
              <a:rPr lang="en-US" dirty="0" smtClean="0"/>
            </a:br>
            <a:r>
              <a:rPr lang="en-US" dirty="0" smtClean="0"/>
              <a:t>“Create my access token”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845" y="1613046"/>
            <a:ext cx="6829693" cy="538941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680364" y="4238483"/>
            <a:ext cx="1717963" cy="4166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2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Create a Twitter app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Now you have the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b="1" i="1" dirty="0" smtClean="0"/>
              <a:t>Access Token</a:t>
            </a:r>
            <a:r>
              <a:rPr lang="en-US" dirty="0" smtClean="0"/>
              <a:t>” and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b="1" i="1" dirty="0" smtClean="0"/>
              <a:t>Access Token Secret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93" y="1325563"/>
            <a:ext cx="7459239" cy="58862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9499" y="3429000"/>
            <a:ext cx="4331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Copy and save them somewhere.</a:t>
            </a:r>
          </a:p>
          <a:p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will need to use them later.</a:t>
            </a:r>
          </a:p>
        </p:txBody>
      </p:sp>
    </p:spTree>
    <p:extLst>
      <p:ext uri="{BB962C8B-B14F-4D97-AF65-F5344CB8AC3E}">
        <p14:creationId xmlns:p14="http://schemas.microsoft.com/office/powerpoint/2010/main" val="47905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Twitter app -- Done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have four long strings of digits and letters for the following:</a:t>
            </a:r>
          </a:p>
          <a:p>
            <a:r>
              <a:rPr lang="en-US" b="1" i="1" dirty="0" smtClean="0"/>
              <a:t>Consumer Key</a:t>
            </a:r>
          </a:p>
          <a:p>
            <a:r>
              <a:rPr lang="en-US" b="1" i="1" dirty="0" smtClean="0"/>
              <a:t>Consumer Secret</a:t>
            </a:r>
          </a:p>
          <a:p>
            <a:r>
              <a:rPr lang="en-US" b="1" i="1" dirty="0" smtClean="0"/>
              <a:t>Access Token</a:t>
            </a:r>
          </a:p>
          <a:p>
            <a:r>
              <a:rPr lang="en-US" b="1" i="1" dirty="0" smtClean="0"/>
              <a:t>Access Token Secret</a:t>
            </a:r>
          </a:p>
          <a:p>
            <a:endParaRPr lang="en-US" dirty="0"/>
          </a:p>
          <a:p>
            <a:r>
              <a:rPr lang="en-US" dirty="0" smtClean="0"/>
              <a:t>These are what you need for using Twitter API in Python</a:t>
            </a:r>
          </a:p>
        </p:txBody>
      </p:sp>
    </p:spTree>
    <p:extLst>
      <p:ext uri="{BB962C8B-B14F-4D97-AF65-F5344CB8AC3E}">
        <p14:creationId xmlns:p14="http://schemas.microsoft.com/office/powerpoint/2010/main" val="177638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879</Words>
  <Application>Microsoft Macintosh PowerPoint</Application>
  <PresentationFormat>Custom</PresentationFormat>
  <Paragraphs>128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DS 200 Lab3 Download and Preprocess  Real-Time Twitter Data</vt:lpstr>
      <vt:lpstr>Table of content</vt:lpstr>
      <vt:lpstr>Create a Twitter app </vt:lpstr>
      <vt:lpstr>Create a Twitter app </vt:lpstr>
      <vt:lpstr>Create a Twitter app </vt:lpstr>
      <vt:lpstr>Create a Twitter app </vt:lpstr>
      <vt:lpstr>Create a Twitter app </vt:lpstr>
      <vt:lpstr>Create a Twitter app </vt:lpstr>
      <vt:lpstr>Create a Twitter app -- Done </vt:lpstr>
      <vt:lpstr>Install tweepy package</vt:lpstr>
      <vt:lpstr>Edit the Python code</vt:lpstr>
      <vt:lpstr>Edit the Python code using Text Editor</vt:lpstr>
      <vt:lpstr>Edit the Python code using Text Editor</vt:lpstr>
      <vt:lpstr>Gather tweets</vt:lpstr>
      <vt:lpstr>Gather tweets</vt:lpstr>
      <vt:lpstr>Gather tweets</vt:lpstr>
      <vt:lpstr>Convert JSON to CSV</vt:lpstr>
      <vt:lpstr>Load CSV data in Jupyter Notebook</vt:lpstr>
      <vt:lpstr>Load CSV data in Jupyter Notebook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DS200 Lab3 Download Real-Time Twitter Data and Preprocess</dc:title>
  <dc:creator>Yang Xu</dc:creator>
  <cp:lastModifiedBy>Yang Xu</cp:lastModifiedBy>
  <cp:revision>210</cp:revision>
  <cp:lastPrinted>2017-09-07T12:54:47Z</cp:lastPrinted>
  <dcterms:created xsi:type="dcterms:W3CDTF">2017-09-06T17:08:11Z</dcterms:created>
  <dcterms:modified xsi:type="dcterms:W3CDTF">2017-09-07T12:55:28Z</dcterms:modified>
</cp:coreProperties>
</file>