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4"/>
    <p:restoredTop sz="94620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5839-6AB4-CC47-A408-4606EA43F94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E065-4E91-6542-B78F-D85DAFA6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DS200 Lab 8</a:t>
            </a:r>
            <a:br>
              <a:rPr lang="en-US" dirty="0" smtClean="0"/>
            </a:b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Method2: use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cross_validate</a:t>
            </a:r>
            <a:r>
              <a:rPr lang="en-US" sz="2400" dirty="0" smtClean="0"/>
              <a:t> </a:t>
            </a:r>
            <a:r>
              <a:rPr lang="en-US" dirty="0" smtClean="0"/>
              <a:t>method for more detailed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04918"/>
            <a:ext cx="10058400" cy="24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CV with simple train-test split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20% as testing data, and the rest 80% as training data (To compare with 10-fold CV, the percentages are 10% and 90%)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54927"/>
            <a:ext cx="10058400" cy="15795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74180" y="3255819"/>
            <a:ext cx="1440875" cy="4017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CV with simple train-test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2" y="2502694"/>
            <a:ext cx="7251700" cy="299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3236" y="5167745"/>
            <a:ext cx="3061855" cy="33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3236" y="5653762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performance than CV.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Lab8_CrossValidation_template.ipynb to finish this assignment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the dataset (containing at least two columns: “text” and “label”)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CV using </a:t>
            </a:r>
            <a:r>
              <a:rPr lang="en-US" dirty="0" err="1" smtClean="0"/>
              <a:t>cross_val_score</a:t>
            </a:r>
            <a:r>
              <a:rPr lang="en-US" dirty="0" smtClean="0"/>
              <a:t> (specify your own fold number, </a:t>
            </a:r>
            <a:r>
              <a:rPr lang="en-US" i="1" dirty="0" smtClean="0"/>
              <a:t>k</a:t>
            </a:r>
            <a:r>
              <a:rPr lang="en-US" dirty="0" smtClean="0"/>
              <a:t>, 5 or 10)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CV using </a:t>
            </a:r>
            <a:r>
              <a:rPr lang="en-US" dirty="0" err="1" smtClean="0"/>
              <a:t>cross_validate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simple train-test split (use 20% or 10% data as test 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the performance of simple train-test split with CV, and explain why in your own language</a:t>
            </a:r>
          </a:p>
          <a:p>
            <a:r>
              <a:rPr lang="en-US" dirty="0" smtClean="0"/>
              <a:t>Submit a word document or pdf that contains screenshots for step 1 to 4, and some text for step 5.</a:t>
            </a:r>
          </a:p>
          <a:p>
            <a:r>
              <a:rPr lang="en-US" dirty="0" smtClean="0"/>
              <a:t>This is an individual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2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 two-column dataset?</a:t>
            </a:r>
          </a:p>
          <a:p>
            <a:r>
              <a:rPr lang="en-US" dirty="0" smtClean="0"/>
              <a:t>Code can be found in the last two cells of </a:t>
            </a:r>
            <a:r>
              <a:rPr lang="en-US" dirty="0" smtClean="0"/>
              <a:t>Lab8_CrossValidation_template.ipynb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9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058400" cy="48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0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1363"/>
            <a:ext cx="10515600" cy="1718988"/>
          </a:xfrm>
        </p:spPr>
      </p:pic>
    </p:spTree>
    <p:extLst>
      <p:ext uri="{BB962C8B-B14F-4D97-AF65-F5344CB8AC3E}">
        <p14:creationId xmlns:p14="http://schemas.microsoft.com/office/powerpoint/2010/main" val="464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lab, you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cross-validation (CV) to evaluate the performance of classifiers.</a:t>
            </a:r>
          </a:p>
          <a:p>
            <a:r>
              <a:rPr lang="en-US" dirty="0" smtClean="0"/>
              <a:t>Compare the Precision, Recall, and F-measure resulted from CV with those from simple train-test split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9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r>
              <a:rPr lang="en-US" dirty="0" smtClean="0"/>
              <a:t>The original dataset is randomly partitioned into </a:t>
            </a:r>
            <a:r>
              <a:rPr lang="en-US" i="1" dirty="0" smtClean="0"/>
              <a:t>k</a:t>
            </a:r>
            <a:r>
              <a:rPr lang="en-US" dirty="0" smtClean="0"/>
              <a:t> equal size sub-datasets</a:t>
            </a:r>
            <a:endParaRPr lang="en-US" dirty="0"/>
          </a:p>
          <a:p>
            <a:r>
              <a:rPr lang="en-US" dirty="0" smtClean="0"/>
              <a:t>Of the </a:t>
            </a:r>
            <a:r>
              <a:rPr lang="en-US" i="1" dirty="0" smtClean="0"/>
              <a:t>k</a:t>
            </a:r>
            <a:r>
              <a:rPr lang="en-US" dirty="0" smtClean="0"/>
              <a:t> sub-datasets, one single sub-dataset is retained as the testing data, and the remaining </a:t>
            </a:r>
            <a:r>
              <a:rPr lang="en-US" i="1" dirty="0" smtClean="0"/>
              <a:t>k-1</a:t>
            </a:r>
            <a:r>
              <a:rPr lang="en-US" dirty="0" smtClean="0"/>
              <a:t> sub-datasets are used as training data.</a:t>
            </a:r>
          </a:p>
          <a:p>
            <a:r>
              <a:rPr lang="en-US" dirty="0" smtClean="0"/>
              <a:t>The process is repeated </a:t>
            </a:r>
            <a:r>
              <a:rPr lang="en-US" i="1" dirty="0" smtClean="0"/>
              <a:t>k</a:t>
            </a:r>
            <a:r>
              <a:rPr lang="en-US" dirty="0" smtClean="0"/>
              <a:t> times, with each of the </a:t>
            </a:r>
            <a:r>
              <a:rPr lang="en-US" i="1" dirty="0" smtClean="0"/>
              <a:t>k</a:t>
            </a:r>
            <a:r>
              <a:rPr lang="en-US" dirty="0" smtClean="0"/>
              <a:t> sub-datasets used exactly once as testing data.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dirty="0" smtClean="0"/>
              <a:t> results are averaged (or combined) to produce a single estimation.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5-fold CV</a:t>
            </a:r>
          </a:p>
          <a:p>
            <a:r>
              <a:rPr lang="en-US" dirty="0" smtClean="0"/>
              <a:t>In practice, </a:t>
            </a:r>
            <a:br>
              <a:rPr lang="en-US" dirty="0" smtClean="0"/>
            </a:br>
            <a:r>
              <a:rPr lang="en-US" dirty="0" smtClean="0"/>
              <a:t>10-fold CV is more common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825625"/>
            <a:ext cx="5346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</a:t>
            </a:r>
            <a:r>
              <a:rPr lang="en-US" dirty="0"/>
              <a:t>an indication of how well the </a:t>
            </a:r>
            <a:r>
              <a:rPr lang="en-US" dirty="0" smtClean="0"/>
              <a:t>model (</a:t>
            </a:r>
            <a:r>
              <a:rPr lang="en-US" dirty="0" smtClean="0"/>
              <a:t>classifier</a:t>
            </a:r>
            <a:r>
              <a:rPr lang="en-US" dirty="0" smtClean="0"/>
              <a:t>) will </a:t>
            </a:r>
            <a:r>
              <a:rPr lang="en-US" dirty="0"/>
              <a:t>do when it is asked to make new predictions for data it has not already </a:t>
            </a:r>
            <a:r>
              <a:rPr lang="en-US" dirty="0" smtClean="0"/>
              <a:t>seen</a:t>
            </a:r>
          </a:p>
          <a:p>
            <a:endParaRPr lang="en-US" dirty="0"/>
          </a:p>
          <a:p>
            <a:r>
              <a:rPr lang="en-US" dirty="0" smtClean="0"/>
              <a:t>Advantage over simple one time train-test split</a:t>
            </a:r>
            <a:br>
              <a:rPr lang="en-US" dirty="0" smtClean="0"/>
            </a:br>
            <a:r>
              <a:rPr lang="en-US" dirty="0"/>
              <a:t> The evaluation </a:t>
            </a:r>
            <a:r>
              <a:rPr lang="en-US" dirty="0" smtClean="0"/>
              <a:t>of train-test division may </a:t>
            </a:r>
            <a:r>
              <a:rPr lang="en-US" dirty="0"/>
              <a:t>depend heavily on which data points </a:t>
            </a:r>
            <a:r>
              <a:rPr lang="en-US" dirty="0" smtClean="0"/>
              <a:t>end </a:t>
            </a:r>
            <a:r>
              <a:rPr lang="en-US" dirty="0"/>
              <a:t>up in the training set and which end up in the test set, </a:t>
            </a:r>
            <a:r>
              <a:rPr lang="en-US" dirty="0" smtClean="0"/>
              <a:t>and thus the evaluation may be significantly </a:t>
            </a:r>
            <a:r>
              <a:rPr lang="en-US" dirty="0"/>
              <a:t>different depending on how the division is </a:t>
            </a:r>
            <a:r>
              <a:rPr lang="en-US" dirty="0" smtClean="0"/>
              <a:t>made.</a:t>
            </a:r>
          </a:p>
        </p:txBody>
      </p:sp>
    </p:spTree>
    <p:extLst>
      <p:ext uri="{BB962C8B-B14F-4D97-AF65-F5344CB8AC3E}">
        <p14:creationId xmlns:p14="http://schemas.microsoft.com/office/powerpoint/2010/main" val="3755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64" y="2035104"/>
            <a:ext cx="7670800" cy="2768600"/>
          </a:xfrm>
        </p:spPr>
      </p:pic>
    </p:spTree>
    <p:extLst>
      <p:ext uri="{BB962C8B-B14F-4D97-AF65-F5344CB8AC3E}">
        <p14:creationId xmlns:p14="http://schemas.microsoft.com/office/powerpoint/2010/main" val="109672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dataset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37" y="1825625"/>
            <a:ext cx="6571779" cy="47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Cross-validation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43"/>
            <a:ext cx="10515600" cy="4351338"/>
          </a:xfrm>
        </p:spPr>
        <p:txBody>
          <a:bodyPr/>
          <a:lstStyle/>
          <a:p>
            <a:r>
              <a:rPr lang="en-US" dirty="0" smtClean="0"/>
              <a:t>Prepare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64" y="2015836"/>
            <a:ext cx="41910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87091"/>
            <a:ext cx="10058400" cy="2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Method1: use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cross_val_score</a:t>
            </a:r>
            <a:r>
              <a:rPr lang="en-US" sz="2400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6" y="2636044"/>
            <a:ext cx="8470900" cy="2730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44145" y="3380509"/>
            <a:ext cx="748146" cy="318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7482728" y="3652497"/>
            <a:ext cx="982399" cy="1714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4291" y="550025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folds, i.e., </a:t>
            </a:r>
            <a:r>
              <a:rPr lang="en-US" i="1" dirty="0" smtClean="0"/>
              <a:t>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95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391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Monaco</vt:lpstr>
      <vt:lpstr>Arial</vt:lpstr>
      <vt:lpstr>Office Theme</vt:lpstr>
      <vt:lpstr>DS200 Lab 8 Cross-validation</vt:lpstr>
      <vt:lpstr>In this lab, you will do</vt:lpstr>
      <vt:lpstr>Cross-validation</vt:lpstr>
      <vt:lpstr>Demonstration of CV</vt:lpstr>
      <vt:lpstr>Purpose of cross-validation</vt:lpstr>
      <vt:lpstr>Cross-validation in scikit-learn</vt:lpstr>
      <vt:lpstr>Cross-validation in scikit-learn</vt:lpstr>
      <vt:lpstr>Cross-validation in scikit-learn</vt:lpstr>
      <vt:lpstr>Cross-validation in scikit-learn</vt:lpstr>
      <vt:lpstr>Cross-validation in scikit-learn</vt:lpstr>
      <vt:lpstr>Compare CV with simple train-test split</vt:lpstr>
      <vt:lpstr>Compare CV with simple train-test split</vt:lpstr>
      <vt:lpstr>Lab 8 assignment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 8 Cross Validation</dc:title>
  <dc:creator>Yang Xu</dc:creator>
  <cp:lastModifiedBy>Yang Xu</cp:lastModifiedBy>
  <cp:revision>128</cp:revision>
  <dcterms:created xsi:type="dcterms:W3CDTF">2017-10-11T19:34:37Z</dcterms:created>
  <dcterms:modified xsi:type="dcterms:W3CDTF">2017-10-12T01:37:20Z</dcterms:modified>
</cp:coreProperties>
</file>