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8644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4"/>
    <p:restoredTop sz="94689"/>
  </p:normalViewPr>
  <p:slideViewPr>
    <p:cSldViewPr snapToGrid="0" snapToObjects="1">
      <p:cViewPr varScale="1">
        <p:scale>
          <a:sx n="127" d="100"/>
          <a:sy n="127" d="100"/>
        </p:scale>
        <p:origin x="3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836" y="1122363"/>
            <a:ext cx="6684804" cy="2387600"/>
          </a:xfrm>
        </p:spPr>
        <p:txBody>
          <a:bodyPr anchor="b"/>
          <a:lstStyle>
            <a:lvl1pPr algn="ctr">
              <a:defRPr sz="51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3060" y="3602038"/>
            <a:ext cx="5898356" cy="1655762"/>
          </a:xfrm>
        </p:spPr>
        <p:txBody>
          <a:bodyPr/>
          <a:lstStyle>
            <a:lvl1pPr marL="0" indent="0" algn="ctr">
              <a:buNone/>
              <a:defRPr sz="2064"/>
            </a:lvl1pPr>
            <a:lvl2pPr marL="393238" indent="0" algn="ctr">
              <a:buNone/>
              <a:defRPr sz="1720"/>
            </a:lvl2pPr>
            <a:lvl3pPr marL="786475" indent="0" algn="ctr">
              <a:buNone/>
              <a:defRPr sz="1548"/>
            </a:lvl3pPr>
            <a:lvl4pPr marL="1179713" indent="0" algn="ctr">
              <a:buNone/>
              <a:defRPr sz="1376"/>
            </a:lvl4pPr>
            <a:lvl5pPr marL="1572951" indent="0" algn="ctr">
              <a:buNone/>
              <a:defRPr sz="1376"/>
            </a:lvl5pPr>
            <a:lvl6pPr marL="1966189" indent="0" algn="ctr">
              <a:buNone/>
              <a:defRPr sz="1376"/>
            </a:lvl6pPr>
            <a:lvl7pPr marL="2359426" indent="0" algn="ctr">
              <a:buNone/>
              <a:defRPr sz="1376"/>
            </a:lvl7pPr>
            <a:lvl8pPr marL="2752664" indent="0" algn="ctr">
              <a:buNone/>
              <a:defRPr sz="1376"/>
            </a:lvl8pPr>
            <a:lvl9pPr marL="3145902" indent="0" algn="ctr">
              <a:buNone/>
              <a:defRPr sz="13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7E7C-0D9D-8A42-8DCB-DB7380F193C0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76C8-DAC0-4B44-93E1-FFCC0C332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3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7E7C-0D9D-8A42-8DCB-DB7380F193C0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76C8-DAC0-4B44-93E1-FFCC0C332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6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28016" y="365125"/>
            <a:ext cx="1695777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683" y="365125"/>
            <a:ext cx="498902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7E7C-0D9D-8A42-8DCB-DB7380F193C0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76C8-DAC0-4B44-93E1-FFCC0C332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6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7E7C-0D9D-8A42-8DCB-DB7380F193C0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76C8-DAC0-4B44-93E1-FFCC0C332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6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587" y="1709740"/>
            <a:ext cx="6783110" cy="2852737"/>
          </a:xfrm>
        </p:spPr>
        <p:txBody>
          <a:bodyPr anchor="b"/>
          <a:lstStyle>
            <a:lvl1pPr>
              <a:defRPr sz="51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587" y="4589465"/>
            <a:ext cx="6783110" cy="1500187"/>
          </a:xfrm>
        </p:spPr>
        <p:txBody>
          <a:bodyPr/>
          <a:lstStyle>
            <a:lvl1pPr marL="0" indent="0">
              <a:buNone/>
              <a:defRPr sz="2064">
                <a:solidFill>
                  <a:schemeClr val="tx1"/>
                </a:solidFill>
              </a:defRPr>
            </a:lvl1pPr>
            <a:lvl2pPr marL="393238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2pPr>
            <a:lvl3pPr marL="786475" indent="0">
              <a:buNone/>
              <a:defRPr sz="1548">
                <a:solidFill>
                  <a:schemeClr val="tx1">
                    <a:tint val="75000"/>
                  </a:schemeClr>
                </a:solidFill>
              </a:defRPr>
            </a:lvl3pPr>
            <a:lvl4pPr marL="1179713" indent="0">
              <a:buNone/>
              <a:defRPr sz="1376">
                <a:solidFill>
                  <a:schemeClr val="tx1">
                    <a:tint val="75000"/>
                  </a:schemeClr>
                </a:solidFill>
              </a:defRPr>
            </a:lvl4pPr>
            <a:lvl5pPr marL="1572951" indent="0">
              <a:buNone/>
              <a:defRPr sz="1376">
                <a:solidFill>
                  <a:schemeClr val="tx1">
                    <a:tint val="75000"/>
                  </a:schemeClr>
                </a:solidFill>
              </a:defRPr>
            </a:lvl5pPr>
            <a:lvl6pPr marL="1966189" indent="0">
              <a:buNone/>
              <a:defRPr sz="1376">
                <a:solidFill>
                  <a:schemeClr val="tx1">
                    <a:tint val="75000"/>
                  </a:schemeClr>
                </a:solidFill>
              </a:defRPr>
            </a:lvl6pPr>
            <a:lvl7pPr marL="2359426" indent="0">
              <a:buNone/>
              <a:defRPr sz="1376">
                <a:solidFill>
                  <a:schemeClr val="tx1">
                    <a:tint val="75000"/>
                  </a:schemeClr>
                </a:solidFill>
              </a:defRPr>
            </a:lvl7pPr>
            <a:lvl8pPr marL="2752664" indent="0">
              <a:buNone/>
              <a:defRPr sz="1376">
                <a:solidFill>
                  <a:schemeClr val="tx1">
                    <a:tint val="75000"/>
                  </a:schemeClr>
                </a:solidFill>
              </a:defRPr>
            </a:lvl8pPr>
            <a:lvl9pPr marL="3145902" indent="0">
              <a:buNone/>
              <a:defRPr sz="13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7E7C-0D9D-8A42-8DCB-DB7380F193C0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76C8-DAC0-4B44-93E1-FFCC0C332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8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683" y="1825625"/>
            <a:ext cx="334240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1390" y="1825625"/>
            <a:ext cx="334240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7E7C-0D9D-8A42-8DCB-DB7380F193C0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76C8-DAC0-4B44-93E1-FFCC0C332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6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07" y="365127"/>
            <a:ext cx="6783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08" y="1681163"/>
            <a:ext cx="3327041" cy="823912"/>
          </a:xfrm>
        </p:spPr>
        <p:txBody>
          <a:bodyPr anchor="b"/>
          <a:lstStyle>
            <a:lvl1pPr marL="0" indent="0">
              <a:buNone/>
              <a:defRPr sz="2064" b="1"/>
            </a:lvl1pPr>
            <a:lvl2pPr marL="393238" indent="0">
              <a:buNone/>
              <a:defRPr sz="1720" b="1"/>
            </a:lvl2pPr>
            <a:lvl3pPr marL="786475" indent="0">
              <a:buNone/>
              <a:defRPr sz="1548" b="1"/>
            </a:lvl3pPr>
            <a:lvl4pPr marL="1179713" indent="0">
              <a:buNone/>
              <a:defRPr sz="1376" b="1"/>
            </a:lvl4pPr>
            <a:lvl5pPr marL="1572951" indent="0">
              <a:buNone/>
              <a:defRPr sz="1376" b="1"/>
            </a:lvl5pPr>
            <a:lvl6pPr marL="1966189" indent="0">
              <a:buNone/>
              <a:defRPr sz="1376" b="1"/>
            </a:lvl6pPr>
            <a:lvl7pPr marL="2359426" indent="0">
              <a:buNone/>
              <a:defRPr sz="1376" b="1"/>
            </a:lvl7pPr>
            <a:lvl8pPr marL="2752664" indent="0">
              <a:buNone/>
              <a:defRPr sz="1376" b="1"/>
            </a:lvl8pPr>
            <a:lvl9pPr marL="3145902" indent="0">
              <a:buNone/>
              <a:defRPr sz="13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708" y="2505075"/>
            <a:ext cx="332704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81391" y="1681163"/>
            <a:ext cx="3343426" cy="823912"/>
          </a:xfrm>
        </p:spPr>
        <p:txBody>
          <a:bodyPr anchor="b"/>
          <a:lstStyle>
            <a:lvl1pPr marL="0" indent="0">
              <a:buNone/>
              <a:defRPr sz="2064" b="1"/>
            </a:lvl1pPr>
            <a:lvl2pPr marL="393238" indent="0">
              <a:buNone/>
              <a:defRPr sz="1720" b="1"/>
            </a:lvl2pPr>
            <a:lvl3pPr marL="786475" indent="0">
              <a:buNone/>
              <a:defRPr sz="1548" b="1"/>
            </a:lvl3pPr>
            <a:lvl4pPr marL="1179713" indent="0">
              <a:buNone/>
              <a:defRPr sz="1376" b="1"/>
            </a:lvl4pPr>
            <a:lvl5pPr marL="1572951" indent="0">
              <a:buNone/>
              <a:defRPr sz="1376" b="1"/>
            </a:lvl5pPr>
            <a:lvl6pPr marL="1966189" indent="0">
              <a:buNone/>
              <a:defRPr sz="1376" b="1"/>
            </a:lvl6pPr>
            <a:lvl7pPr marL="2359426" indent="0">
              <a:buNone/>
              <a:defRPr sz="1376" b="1"/>
            </a:lvl7pPr>
            <a:lvl8pPr marL="2752664" indent="0">
              <a:buNone/>
              <a:defRPr sz="1376" b="1"/>
            </a:lvl8pPr>
            <a:lvl9pPr marL="3145902" indent="0">
              <a:buNone/>
              <a:defRPr sz="13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81391" y="2505075"/>
            <a:ext cx="334342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7E7C-0D9D-8A42-8DCB-DB7380F193C0}" type="datetimeFigureOut">
              <a:rPr lang="en-US" smtClean="0"/>
              <a:t>5/31/22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76C8-DAC0-4B44-93E1-FFCC0C332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0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7E7C-0D9D-8A42-8DCB-DB7380F193C0}" type="datetimeFigureOut">
              <a:rPr lang="en-US" smtClean="0"/>
              <a:t>5/31/22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76C8-DAC0-4B44-93E1-FFCC0C332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3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7E7C-0D9D-8A42-8DCB-DB7380F193C0}" type="datetimeFigureOut">
              <a:rPr lang="en-US" smtClean="0"/>
              <a:t>5/31/22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76C8-DAC0-4B44-93E1-FFCC0C332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1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07" y="457200"/>
            <a:ext cx="2536498" cy="1600200"/>
          </a:xfrm>
        </p:spPr>
        <p:txBody>
          <a:bodyPr anchor="b"/>
          <a:lstStyle>
            <a:lvl1pPr>
              <a:defRPr sz="27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3426" y="987427"/>
            <a:ext cx="3981390" cy="4873625"/>
          </a:xfrm>
        </p:spPr>
        <p:txBody>
          <a:bodyPr/>
          <a:lstStyle>
            <a:lvl1pPr>
              <a:defRPr sz="2752"/>
            </a:lvl1pPr>
            <a:lvl2pPr>
              <a:defRPr sz="2408"/>
            </a:lvl2pPr>
            <a:lvl3pPr>
              <a:defRPr sz="2064"/>
            </a:lvl3pPr>
            <a:lvl4pPr>
              <a:defRPr sz="1720"/>
            </a:lvl4pPr>
            <a:lvl5pPr>
              <a:defRPr sz="1720"/>
            </a:lvl5pPr>
            <a:lvl6pPr>
              <a:defRPr sz="1720"/>
            </a:lvl6pPr>
            <a:lvl7pPr>
              <a:defRPr sz="1720"/>
            </a:lvl7pPr>
            <a:lvl8pPr>
              <a:defRPr sz="1720"/>
            </a:lvl8pPr>
            <a:lvl9pPr>
              <a:defRPr sz="17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707" y="2057400"/>
            <a:ext cx="2536498" cy="3811588"/>
          </a:xfrm>
        </p:spPr>
        <p:txBody>
          <a:bodyPr/>
          <a:lstStyle>
            <a:lvl1pPr marL="0" indent="0">
              <a:buNone/>
              <a:defRPr sz="1376"/>
            </a:lvl1pPr>
            <a:lvl2pPr marL="393238" indent="0">
              <a:buNone/>
              <a:defRPr sz="1204"/>
            </a:lvl2pPr>
            <a:lvl3pPr marL="786475" indent="0">
              <a:buNone/>
              <a:defRPr sz="1032"/>
            </a:lvl3pPr>
            <a:lvl4pPr marL="1179713" indent="0">
              <a:buNone/>
              <a:defRPr sz="860"/>
            </a:lvl4pPr>
            <a:lvl5pPr marL="1572951" indent="0">
              <a:buNone/>
              <a:defRPr sz="860"/>
            </a:lvl5pPr>
            <a:lvl6pPr marL="1966189" indent="0">
              <a:buNone/>
              <a:defRPr sz="860"/>
            </a:lvl6pPr>
            <a:lvl7pPr marL="2359426" indent="0">
              <a:buNone/>
              <a:defRPr sz="860"/>
            </a:lvl7pPr>
            <a:lvl8pPr marL="2752664" indent="0">
              <a:buNone/>
              <a:defRPr sz="860"/>
            </a:lvl8pPr>
            <a:lvl9pPr marL="3145902" indent="0">
              <a:buNone/>
              <a:defRPr sz="8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7E7C-0D9D-8A42-8DCB-DB7380F193C0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76C8-DAC0-4B44-93E1-FFCC0C332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8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07" y="457200"/>
            <a:ext cx="2536498" cy="1600200"/>
          </a:xfrm>
        </p:spPr>
        <p:txBody>
          <a:bodyPr anchor="b"/>
          <a:lstStyle>
            <a:lvl1pPr>
              <a:defRPr sz="27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43426" y="987427"/>
            <a:ext cx="3981390" cy="4873625"/>
          </a:xfrm>
        </p:spPr>
        <p:txBody>
          <a:bodyPr anchor="t"/>
          <a:lstStyle>
            <a:lvl1pPr marL="0" indent="0">
              <a:buNone/>
              <a:defRPr sz="2752"/>
            </a:lvl1pPr>
            <a:lvl2pPr marL="393238" indent="0">
              <a:buNone/>
              <a:defRPr sz="2408"/>
            </a:lvl2pPr>
            <a:lvl3pPr marL="786475" indent="0">
              <a:buNone/>
              <a:defRPr sz="2064"/>
            </a:lvl3pPr>
            <a:lvl4pPr marL="1179713" indent="0">
              <a:buNone/>
              <a:defRPr sz="1720"/>
            </a:lvl4pPr>
            <a:lvl5pPr marL="1572951" indent="0">
              <a:buNone/>
              <a:defRPr sz="1720"/>
            </a:lvl5pPr>
            <a:lvl6pPr marL="1966189" indent="0">
              <a:buNone/>
              <a:defRPr sz="1720"/>
            </a:lvl6pPr>
            <a:lvl7pPr marL="2359426" indent="0">
              <a:buNone/>
              <a:defRPr sz="1720"/>
            </a:lvl7pPr>
            <a:lvl8pPr marL="2752664" indent="0">
              <a:buNone/>
              <a:defRPr sz="1720"/>
            </a:lvl8pPr>
            <a:lvl9pPr marL="3145902" indent="0">
              <a:buNone/>
              <a:defRPr sz="17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707" y="2057400"/>
            <a:ext cx="2536498" cy="3811588"/>
          </a:xfrm>
        </p:spPr>
        <p:txBody>
          <a:bodyPr/>
          <a:lstStyle>
            <a:lvl1pPr marL="0" indent="0">
              <a:buNone/>
              <a:defRPr sz="1376"/>
            </a:lvl1pPr>
            <a:lvl2pPr marL="393238" indent="0">
              <a:buNone/>
              <a:defRPr sz="1204"/>
            </a:lvl2pPr>
            <a:lvl3pPr marL="786475" indent="0">
              <a:buNone/>
              <a:defRPr sz="1032"/>
            </a:lvl3pPr>
            <a:lvl4pPr marL="1179713" indent="0">
              <a:buNone/>
              <a:defRPr sz="860"/>
            </a:lvl4pPr>
            <a:lvl5pPr marL="1572951" indent="0">
              <a:buNone/>
              <a:defRPr sz="860"/>
            </a:lvl5pPr>
            <a:lvl6pPr marL="1966189" indent="0">
              <a:buNone/>
              <a:defRPr sz="860"/>
            </a:lvl6pPr>
            <a:lvl7pPr marL="2359426" indent="0">
              <a:buNone/>
              <a:defRPr sz="860"/>
            </a:lvl7pPr>
            <a:lvl8pPr marL="2752664" indent="0">
              <a:buNone/>
              <a:defRPr sz="860"/>
            </a:lvl8pPr>
            <a:lvl9pPr marL="3145902" indent="0">
              <a:buNone/>
              <a:defRPr sz="8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7E7C-0D9D-8A42-8DCB-DB7380F193C0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76C8-DAC0-4B44-93E1-FFCC0C332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9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683" y="365127"/>
            <a:ext cx="6783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683" y="1825625"/>
            <a:ext cx="6783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683" y="6356352"/>
            <a:ext cx="17695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97E7C-0D9D-8A42-8DCB-DB7380F193C0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05108" y="6356352"/>
            <a:ext cx="26542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54285" y="6356352"/>
            <a:ext cx="17695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D76C8-DAC0-4B44-93E1-FFCC0C332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4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86475" rtl="0" eaLnBrk="1" latinLnBrk="0" hangingPunct="1">
        <a:lnSpc>
          <a:spcPct val="90000"/>
        </a:lnSpc>
        <a:spcBef>
          <a:spcPct val="0"/>
        </a:spcBef>
        <a:buNone/>
        <a:defRPr sz="37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6619" indent="-196619" algn="l" defTabSz="786475" rtl="0" eaLnBrk="1" latinLnBrk="0" hangingPunct="1">
        <a:lnSpc>
          <a:spcPct val="90000"/>
        </a:lnSpc>
        <a:spcBef>
          <a:spcPts val="860"/>
        </a:spcBef>
        <a:buFont typeface="Arial" panose="020B0604020202020204" pitchFamily="34" charset="0"/>
        <a:buChar char="•"/>
        <a:defRPr sz="2408" kern="1200">
          <a:solidFill>
            <a:schemeClr val="tx1"/>
          </a:solidFill>
          <a:latin typeface="+mn-lt"/>
          <a:ea typeface="+mn-ea"/>
          <a:cs typeface="+mn-cs"/>
        </a:defRPr>
      </a:lvl1pPr>
      <a:lvl2pPr marL="589857" indent="-196619" algn="l" defTabSz="786475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sz="2064" kern="1200">
          <a:solidFill>
            <a:schemeClr val="tx1"/>
          </a:solidFill>
          <a:latin typeface="+mn-lt"/>
          <a:ea typeface="+mn-ea"/>
          <a:cs typeface="+mn-cs"/>
        </a:defRPr>
      </a:lvl2pPr>
      <a:lvl3pPr marL="983094" indent="-196619" algn="l" defTabSz="786475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sz="1720" kern="1200">
          <a:solidFill>
            <a:schemeClr val="tx1"/>
          </a:solidFill>
          <a:latin typeface="+mn-lt"/>
          <a:ea typeface="+mn-ea"/>
          <a:cs typeface="+mn-cs"/>
        </a:defRPr>
      </a:lvl3pPr>
      <a:lvl4pPr marL="1376332" indent="-196619" algn="l" defTabSz="786475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sz="1548" kern="1200">
          <a:solidFill>
            <a:schemeClr val="tx1"/>
          </a:solidFill>
          <a:latin typeface="+mn-lt"/>
          <a:ea typeface="+mn-ea"/>
          <a:cs typeface="+mn-cs"/>
        </a:defRPr>
      </a:lvl4pPr>
      <a:lvl5pPr marL="1769570" indent="-196619" algn="l" defTabSz="786475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sz="1548" kern="1200">
          <a:solidFill>
            <a:schemeClr val="tx1"/>
          </a:solidFill>
          <a:latin typeface="+mn-lt"/>
          <a:ea typeface="+mn-ea"/>
          <a:cs typeface="+mn-cs"/>
        </a:defRPr>
      </a:lvl5pPr>
      <a:lvl6pPr marL="2162807" indent="-196619" algn="l" defTabSz="786475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sz="1548" kern="1200">
          <a:solidFill>
            <a:schemeClr val="tx1"/>
          </a:solidFill>
          <a:latin typeface="+mn-lt"/>
          <a:ea typeface="+mn-ea"/>
          <a:cs typeface="+mn-cs"/>
        </a:defRPr>
      </a:lvl6pPr>
      <a:lvl7pPr marL="2556045" indent="-196619" algn="l" defTabSz="786475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sz="1548" kern="1200">
          <a:solidFill>
            <a:schemeClr val="tx1"/>
          </a:solidFill>
          <a:latin typeface="+mn-lt"/>
          <a:ea typeface="+mn-ea"/>
          <a:cs typeface="+mn-cs"/>
        </a:defRPr>
      </a:lvl7pPr>
      <a:lvl8pPr marL="2949283" indent="-196619" algn="l" defTabSz="786475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sz="1548" kern="1200">
          <a:solidFill>
            <a:schemeClr val="tx1"/>
          </a:solidFill>
          <a:latin typeface="+mn-lt"/>
          <a:ea typeface="+mn-ea"/>
          <a:cs typeface="+mn-cs"/>
        </a:defRPr>
      </a:lvl8pPr>
      <a:lvl9pPr marL="3342521" indent="-196619" algn="l" defTabSz="786475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sz="15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6475" rtl="0" eaLnBrk="1" latinLnBrk="0" hangingPunct="1">
        <a:defRPr sz="1548" kern="1200">
          <a:solidFill>
            <a:schemeClr val="tx1"/>
          </a:solidFill>
          <a:latin typeface="+mn-lt"/>
          <a:ea typeface="+mn-ea"/>
          <a:cs typeface="+mn-cs"/>
        </a:defRPr>
      </a:lvl1pPr>
      <a:lvl2pPr marL="393238" algn="l" defTabSz="786475" rtl="0" eaLnBrk="1" latinLnBrk="0" hangingPunct="1">
        <a:defRPr sz="1548" kern="1200">
          <a:solidFill>
            <a:schemeClr val="tx1"/>
          </a:solidFill>
          <a:latin typeface="+mn-lt"/>
          <a:ea typeface="+mn-ea"/>
          <a:cs typeface="+mn-cs"/>
        </a:defRPr>
      </a:lvl2pPr>
      <a:lvl3pPr marL="786475" algn="l" defTabSz="786475" rtl="0" eaLnBrk="1" latinLnBrk="0" hangingPunct="1">
        <a:defRPr sz="1548" kern="1200">
          <a:solidFill>
            <a:schemeClr val="tx1"/>
          </a:solidFill>
          <a:latin typeface="+mn-lt"/>
          <a:ea typeface="+mn-ea"/>
          <a:cs typeface="+mn-cs"/>
        </a:defRPr>
      </a:lvl3pPr>
      <a:lvl4pPr marL="1179713" algn="l" defTabSz="786475" rtl="0" eaLnBrk="1" latinLnBrk="0" hangingPunct="1">
        <a:defRPr sz="1548" kern="1200">
          <a:solidFill>
            <a:schemeClr val="tx1"/>
          </a:solidFill>
          <a:latin typeface="+mn-lt"/>
          <a:ea typeface="+mn-ea"/>
          <a:cs typeface="+mn-cs"/>
        </a:defRPr>
      </a:lvl4pPr>
      <a:lvl5pPr marL="1572951" algn="l" defTabSz="786475" rtl="0" eaLnBrk="1" latinLnBrk="0" hangingPunct="1">
        <a:defRPr sz="1548" kern="1200">
          <a:solidFill>
            <a:schemeClr val="tx1"/>
          </a:solidFill>
          <a:latin typeface="+mn-lt"/>
          <a:ea typeface="+mn-ea"/>
          <a:cs typeface="+mn-cs"/>
        </a:defRPr>
      </a:lvl5pPr>
      <a:lvl6pPr marL="1966189" algn="l" defTabSz="786475" rtl="0" eaLnBrk="1" latinLnBrk="0" hangingPunct="1">
        <a:defRPr sz="1548" kern="1200">
          <a:solidFill>
            <a:schemeClr val="tx1"/>
          </a:solidFill>
          <a:latin typeface="+mn-lt"/>
          <a:ea typeface="+mn-ea"/>
          <a:cs typeface="+mn-cs"/>
        </a:defRPr>
      </a:lvl6pPr>
      <a:lvl7pPr marL="2359426" algn="l" defTabSz="786475" rtl="0" eaLnBrk="1" latinLnBrk="0" hangingPunct="1">
        <a:defRPr sz="1548" kern="1200">
          <a:solidFill>
            <a:schemeClr val="tx1"/>
          </a:solidFill>
          <a:latin typeface="+mn-lt"/>
          <a:ea typeface="+mn-ea"/>
          <a:cs typeface="+mn-cs"/>
        </a:defRPr>
      </a:lvl7pPr>
      <a:lvl8pPr marL="2752664" algn="l" defTabSz="786475" rtl="0" eaLnBrk="1" latinLnBrk="0" hangingPunct="1">
        <a:defRPr sz="1548" kern="1200">
          <a:solidFill>
            <a:schemeClr val="tx1"/>
          </a:solidFill>
          <a:latin typeface="+mn-lt"/>
          <a:ea typeface="+mn-ea"/>
          <a:cs typeface="+mn-cs"/>
        </a:defRPr>
      </a:lvl8pPr>
      <a:lvl9pPr marL="3145902" algn="l" defTabSz="786475" rtl="0" eaLnBrk="1" latinLnBrk="0" hangingPunct="1">
        <a:defRPr sz="15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3C704E4-B4C6-A1E0-D085-B4F19D4E4104}"/>
              </a:ext>
            </a:extLst>
          </p:cNvPr>
          <p:cNvGrpSpPr/>
          <p:nvPr/>
        </p:nvGrpSpPr>
        <p:grpSpPr>
          <a:xfrm>
            <a:off x="204158" y="208475"/>
            <a:ext cx="7456157" cy="6559093"/>
            <a:chOff x="174449" y="241786"/>
            <a:chExt cx="7456157" cy="65590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F8E2DB8-F711-BD5C-E21E-D485F763E7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7248" t="15329"/>
            <a:stretch/>
          </p:blipFill>
          <p:spPr>
            <a:xfrm>
              <a:off x="174449" y="241786"/>
              <a:ext cx="3657880" cy="294640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7938963-8E78-0199-E376-BDED2DF09B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197"/>
            <a:stretch/>
          </p:blipFill>
          <p:spPr>
            <a:xfrm>
              <a:off x="3972727" y="241787"/>
              <a:ext cx="3657879" cy="2946400"/>
            </a:xfrm>
            <a:prstGeom prst="rect">
              <a:avLst/>
            </a:prstGeom>
          </p:spPr>
        </p:pic>
        <p:pic>
          <p:nvPicPr>
            <p:cNvPr id="9" name="Picture 8" descr="Chart, histogram&#10;&#10;Description automatically generated">
              <a:extLst>
                <a:ext uri="{FF2B5EF4-FFF2-40B4-BE49-F238E27FC236}">
                  <a16:creationId xmlns:a16="http://schemas.microsoft.com/office/drawing/2014/main" id="{CDBE83B5-EAD4-EA0F-2DA4-E2BA1BC30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9081" y="2958613"/>
              <a:ext cx="5486400" cy="36576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D96735-068D-AADC-5B2D-A2A5936114E7}"/>
                </a:ext>
              </a:extLst>
            </p:cNvPr>
            <p:cNvSpPr txBox="1"/>
            <p:nvPr/>
          </p:nvSpPr>
          <p:spPr>
            <a:xfrm>
              <a:off x="2840566" y="2471894"/>
              <a:ext cx="7371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1"/>
                  </a:solidFill>
                </a:rPr>
                <a:t>Pre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B39B46-09C7-C355-AEED-613D90691F73}"/>
                </a:ext>
              </a:extLst>
            </p:cNvPr>
            <p:cNvSpPr txBox="1"/>
            <p:nvPr/>
          </p:nvSpPr>
          <p:spPr>
            <a:xfrm>
              <a:off x="4073322" y="2471894"/>
              <a:ext cx="8980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2"/>
                  </a:solidFill>
                </a:rPr>
                <a:t>Post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0CF10EC-A78A-5ED3-10C2-B16E5D38F36A}"/>
                </a:ext>
              </a:extLst>
            </p:cNvPr>
            <p:cNvCxnSpPr/>
            <p:nvPr/>
          </p:nvCxnSpPr>
          <p:spPr>
            <a:xfrm flipH="1">
              <a:off x="3667648" y="3056669"/>
              <a:ext cx="844062" cy="992817"/>
            </a:xfrm>
            <a:prstGeom prst="straightConnector1">
              <a:avLst/>
            </a:prstGeom>
            <a:ln w="190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F2511FA-E31F-4654-2D83-D2CDF405A65C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3209129" y="3056669"/>
              <a:ext cx="880550" cy="992817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1E79F3D-9EAA-67E2-7ED6-9AEB8269E9E8}"/>
                    </a:ext>
                  </a:extLst>
                </p:cNvPr>
                <p:cNvSpPr txBox="1"/>
                <p:nvPr/>
              </p:nvSpPr>
              <p:spPr>
                <a:xfrm>
                  <a:off x="3142586" y="6431547"/>
                  <a:ext cx="13797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/>
                    <a:t>: Gray scale</a:t>
                  </a: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1E79F3D-9EAA-67E2-7ED6-9AEB8269E9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586" y="6431547"/>
                  <a:ext cx="1379737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345" r="-2727" b="-275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57B704A-6637-297B-8AE2-A4DA50A514F6}"/>
                    </a:ext>
                  </a:extLst>
                </p:cNvPr>
                <p:cNvSpPr txBox="1"/>
                <p:nvPr/>
              </p:nvSpPr>
              <p:spPr>
                <a:xfrm rot="16200000">
                  <a:off x="249446" y="4592872"/>
                  <a:ext cx="14561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dirty="0"/>
                    <a:t>: Pixel count</a:t>
                  </a: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57B704A-6637-297B-8AE2-A4DA50A514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49446" y="4592872"/>
                  <a:ext cx="1456104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6452" t="-2586" r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57567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10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2022-05-31T19:15:48Z</dcterms:created>
  <dcterms:modified xsi:type="dcterms:W3CDTF">2022-05-31T19:23:02Z</dcterms:modified>
</cp:coreProperties>
</file>