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1pPr>
    <a:lvl2pPr marL="87783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2pPr>
    <a:lvl3pPr marL="175565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3pPr>
    <a:lvl4pPr marL="263347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4pPr>
    <a:lvl5pPr marL="351130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5pPr>
    <a:lvl6pPr marL="438912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6pPr>
    <a:lvl7pPr marL="526695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7pPr>
    <a:lvl8pPr marL="614477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8pPr>
    <a:lvl9pPr marL="702259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1"/>
  </p:normalViewPr>
  <p:slideViewPr>
    <p:cSldViewPr snapToGrid="0" snapToObjects="1">
      <p:cViewPr varScale="1">
        <p:scale>
          <a:sx n="400" d="100"/>
          <a:sy n="400" d="100"/>
        </p:scale>
        <p:origin x="334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17C-E107-E843-9220-C30E00DB3671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7E31-00D2-FE48-A82B-B76D1522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3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17C-E107-E843-9220-C30E00DB3671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7E31-00D2-FE48-A82B-B76D1522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17C-E107-E843-9220-C30E00DB3671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7E31-00D2-FE48-A82B-B76D1522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17C-E107-E843-9220-C30E00DB3671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7E31-00D2-FE48-A82B-B76D1522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17C-E107-E843-9220-C30E00DB3671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7E31-00D2-FE48-A82B-B76D1522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4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17C-E107-E843-9220-C30E00DB3671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7E31-00D2-FE48-A82B-B76D1522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17C-E107-E843-9220-C30E00DB3671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7E31-00D2-FE48-A82B-B76D1522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17C-E107-E843-9220-C30E00DB3671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7E31-00D2-FE48-A82B-B76D1522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17C-E107-E843-9220-C30E00DB3671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7E31-00D2-FE48-A82B-B76D1522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9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17C-E107-E843-9220-C30E00DB3671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7E31-00D2-FE48-A82B-B76D1522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3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17C-E107-E843-9220-C30E00DB3671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7E31-00D2-FE48-A82B-B76D1522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7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217C-E107-E843-9220-C30E00DB3671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7E31-00D2-FE48-A82B-B76D1522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0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泪滴形 2">
            <a:extLst>
              <a:ext uri="{FF2B5EF4-FFF2-40B4-BE49-F238E27FC236}">
                <a16:creationId xmlns:a16="http://schemas.microsoft.com/office/drawing/2014/main" id="{DD2FFA61-71D7-E249-B6D9-FB5BF1672E1C}"/>
              </a:ext>
            </a:extLst>
          </p:cNvPr>
          <p:cNvSpPr/>
          <p:nvPr/>
        </p:nvSpPr>
        <p:spPr>
          <a:xfrm rot="5400000">
            <a:off x="-1207967" y="144819"/>
            <a:ext cx="2810744" cy="2945289"/>
          </a:xfrm>
          <a:prstGeom prst="pie">
            <a:avLst>
              <a:gd name="adj1" fmla="val 10771274"/>
              <a:gd name="adj2" fmla="val 162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73"/>
          </a:p>
        </p:txBody>
      </p:sp>
    </p:spTree>
    <p:extLst>
      <p:ext uri="{BB962C8B-B14F-4D97-AF65-F5344CB8AC3E}">
        <p14:creationId xmlns:p14="http://schemas.microsoft.com/office/powerpoint/2010/main" val="297927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Xu</dc:creator>
  <cp:lastModifiedBy>Yang Xu</cp:lastModifiedBy>
  <cp:revision>3</cp:revision>
  <dcterms:created xsi:type="dcterms:W3CDTF">2019-09-09T06:19:14Z</dcterms:created>
  <dcterms:modified xsi:type="dcterms:W3CDTF">2019-09-09T06:21:30Z</dcterms:modified>
</cp:coreProperties>
</file>