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28800" cy="914400"/>
  <p:notesSz cx="6858000" cy="9144000"/>
  <p:defaultTextStyle>
    <a:defPPr>
      <a:defRPr lang="en-US"/>
    </a:defPPr>
    <a:lvl1pPr marL="0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1pPr>
    <a:lvl2pPr marL="65837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2pPr>
    <a:lvl3pPr marL="131673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3pPr>
    <a:lvl4pPr marL="197509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4pPr>
    <a:lvl5pPr marL="263345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5pPr>
    <a:lvl6pPr marL="329182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6pPr>
    <a:lvl7pPr marL="395018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7pPr>
    <a:lvl8pPr marL="460855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8pPr>
    <a:lvl9pPr marL="526691" algn="l" defTabSz="131673" rtl="0" eaLnBrk="1" latinLnBrk="0" hangingPunct="1">
      <a:defRPr sz="25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0"/>
  </p:normalViewPr>
  <p:slideViewPr>
    <p:cSldViewPr snapToGrid="0" snapToObjects="1">
      <p:cViewPr>
        <p:scale>
          <a:sx n="400" d="100"/>
          <a:sy n="400" d="100"/>
        </p:scale>
        <p:origin x="3344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9648"/>
            <a:ext cx="13716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272"/>
            <a:ext cx="13716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48683"/>
            <a:ext cx="39433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48683"/>
            <a:ext cx="1160145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227965"/>
            <a:ext cx="157734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611928"/>
            <a:ext cx="157734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43417"/>
            <a:ext cx="77724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48683"/>
            <a:ext cx="157734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224155"/>
            <a:ext cx="77366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334010"/>
            <a:ext cx="773668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224155"/>
            <a:ext cx="77747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334010"/>
            <a:ext cx="777478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131657"/>
            <a:ext cx="92583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131657"/>
            <a:ext cx="92583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48683"/>
            <a:ext cx="157734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43417"/>
            <a:ext cx="157734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B38C-1488-EA4B-A004-1DCB67DE62E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B0A8-6DBE-254D-A2D6-31CFE85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2FC79-61BB-4748-8383-3E7765EF2FEB}"/>
              </a:ext>
            </a:extLst>
          </p:cNvPr>
          <p:cNvSpPr txBox="1"/>
          <p:nvPr/>
        </p:nvSpPr>
        <p:spPr>
          <a:xfrm>
            <a:off x="-101600" y="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待营救</a:t>
            </a:r>
            <a:endParaRPr lang="en-US" sz="48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KaiTi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Xu</dc:creator>
  <cp:lastModifiedBy>Yang Xu</cp:lastModifiedBy>
  <cp:revision>5</cp:revision>
  <dcterms:created xsi:type="dcterms:W3CDTF">2019-07-15T04:48:44Z</dcterms:created>
  <dcterms:modified xsi:type="dcterms:W3CDTF">2019-07-15T04:52:46Z</dcterms:modified>
</cp:coreProperties>
</file>