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0"/>
  </p:notesMasterIdLst>
  <p:sldIdLst>
    <p:sldId id="256" r:id="rId2"/>
    <p:sldId id="303" r:id="rId3"/>
    <p:sldId id="257" r:id="rId4"/>
    <p:sldId id="310" r:id="rId5"/>
    <p:sldId id="307" r:id="rId6"/>
    <p:sldId id="268" r:id="rId7"/>
    <p:sldId id="269" r:id="rId8"/>
    <p:sldId id="276" r:id="rId9"/>
    <p:sldId id="266" r:id="rId10"/>
    <p:sldId id="270" r:id="rId11"/>
    <p:sldId id="274" r:id="rId12"/>
    <p:sldId id="271" r:id="rId13"/>
    <p:sldId id="272" r:id="rId14"/>
    <p:sldId id="311" r:id="rId15"/>
    <p:sldId id="312" r:id="rId16"/>
    <p:sldId id="275" r:id="rId17"/>
    <p:sldId id="273" r:id="rId18"/>
    <p:sldId id="313" r:id="rId19"/>
    <p:sldId id="279" r:id="rId20"/>
    <p:sldId id="278" r:id="rId21"/>
    <p:sldId id="280" r:id="rId22"/>
    <p:sldId id="281" r:id="rId23"/>
    <p:sldId id="282" r:id="rId24"/>
    <p:sldId id="284" r:id="rId25"/>
    <p:sldId id="318" r:id="rId26"/>
    <p:sldId id="316" r:id="rId27"/>
    <p:sldId id="286" r:id="rId28"/>
    <p:sldId id="283" r:id="rId29"/>
    <p:sldId id="319" r:id="rId30"/>
    <p:sldId id="317" r:id="rId31"/>
    <p:sldId id="287" r:id="rId32"/>
    <p:sldId id="315" r:id="rId33"/>
    <p:sldId id="314" r:id="rId34"/>
    <p:sldId id="321" r:id="rId35"/>
    <p:sldId id="289" r:id="rId36"/>
    <p:sldId id="288" r:id="rId37"/>
    <p:sldId id="290" r:id="rId38"/>
    <p:sldId id="294" r:id="rId39"/>
    <p:sldId id="292" r:id="rId40"/>
    <p:sldId id="295" r:id="rId41"/>
    <p:sldId id="293" r:id="rId42"/>
    <p:sldId id="299" r:id="rId43"/>
    <p:sldId id="300" r:id="rId44"/>
    <p:sldId id="301" r:id="rId45"/>
    <p:sldId id="302" r:id="rId46"/>
    <p:sldId id="291" r:id="rId47"/>
    <p:sldId id="298" r:id="rId48"/>
    <p:sldId id="296" r:id="rId49"/>
    <p:sldId id="305" r:id="rId50"/>
    <p:sldId id="261" r:id="rId51"/>
    <p:sldId id="308" r:id="rId52"/>
    <p:sldId id="258" r:id="rId53"/>
    <p:sldId id="259" r:id="rId54"/>
    <p:sldId id="306" r:id="rId55"/>
    <p:sldId id="263" r:id="rId56"/>
    <p:sldId id="297" r:id="rId57"/>
    <p:sldId id="304" r:id="rId58"/>
    <p:sldId id="320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68FC1E3E-DAE8-400C-AA8F-34BD107B5A7A}">
          <p14:sldIdLst>
            <p14:sldId id="256"/>
            <p14:sldId id="303"/>
          </p14:sldIdLst>
        </p14:section>
        <p14:section name="definitions" id="{F2313D19-E4DF-4B98-A366-60FB2B5952CD}">
          <p14:sldIdLst>
            <p14:sldId id="257"/>
            <p14:sldId id="310"/>
            <p14:sldId id="307"/>
            <p14:sldId id="268"/>
            <p14:sldId id="269"/>
            <p14:sldId id="276"/>
            <p14:sldId id="266"/>
            <p14:sldId id="270"/>
            <p14:sldId id="274"/>
            <p14:sldId id="271"/>
            <p14:sldId id="272"/>
            <p14:sldId id="311"/>
            <p14:sldId id="312"/>
            <p14:sldId id="275"/>
            <p14:sldId id="273"/>
            <p14:sldId id="313"/>
            <p14:sldId id="279"/>
            <p14:sldId id="278"/>
            <p14:sldId id="280"/>
            <p14:sldId id="281"/>
            <p14:sldId id="282"/>
            <p14:sldId id="284"/>
            <p14:sldId id="318"/>
            <p14:sldId id="316"/>
            <p14:sldId id="286"/>
            <p14:sldId id="283"/>
            <p14:sldId id="319"/>
            <p14:sldId id="317"/>
            <p14:sldId id="287"/>
            <p14:sldId id="315"/>
            <p14:sldId id="314"/>
            <p14:sldId id="321"/>
            <p14:sldId id="289"/>
            <p14:sldId id="288"/>
            <p14:sldId id="290"/>
            <p14:sldId id="294"/>
            <p14:sldId id="292"/>
            <p14:sldId id="295"/>
            <p14:sldId id="293"/>
            <p14:sldId id="299"/>
            <p14:sldId id="300"/>
            <p14:sldId id="301"/>
            <p14:sldId id="302"/>
            <p14:sldId id="291"/>
            <p14:sldId id="298"/>
            <p14:sldId id="296"/>
            <p14:sldId id="305"/>
          </p14:sldIdLst>
        </p14:section>
        <p14:section name="claims" id="{3D597951-EF7C-48E1-956D-D7982B324BBB}">
          <p14:sldIdLst>
            <p14:sldId id="261"/>
            <p14:sldId id="308"/>
            <p14:sldId id="258"/>
            <p14:sldId id="259"/>
            <p14:sldId id="306"/>
            <p14:sldId id="263"/>
            <p14:sldId id="297"/>
            <p14:sldId id="304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3074A7-CB72-4362-AA9B-6791674B0EAD}" v="16" dt="2017-11-22T19:19:02.250"/>
    <p1510:client id="{15B8D979-82DB-42DC-83CA-671D9BF8EAD6}" v="713" dt="2017-11-22T20:21:53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7765" autoAdjust="0"/>
  </p:normalViewPr>
  <p:slideViewPr>
    <p:cSldViewPr snapToGrid="0">
      <p:cViewPr varScale="1">
        <p:scale>
          <a:sx n="85" d="100"/>
          <a:sy n="85" d="100"/>
        </p:scale>
        <p:origin x="15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治中" userId="1621e6d2d9f24baf" providerId="LiveId" clId="{15B8D979-82DB-42DC-83CA-671D9BF8EAD6}"/>
    <pc:docChg chg="undo custSel addSld delSld modSld sldOrd modSection">
      <pc:chgData name="李治中" userId="1621e6d2d9f24baf" providerId="LiveId" clId="{15B8D979-82DB-42DC-83CA-671D9BF8EAD6}" dt="2017-11-22T20:38:11.830" v="2109"/>
      <pc:docMkLst>
        <pc:docMk/>
      </pc:docMkLst>
      <pc:sldChg chg="modSp">
        <pc:chgData name="李治中" userId="1621e6d2d9f24baf" providerId="LiveId" clId="{15B8D979-82DB-42DC-83CA-671D9BF8EAD6}" dt="2017-11-22T20:16:03.096" v="1727" actId="20577"/>
        <pc:sldMkLst>
          <pc:docMk/>
          <pc:sldMk cId="1034452055" sldId="258"/>
        </pc:sldMkLst>
        <pc:spChg chg="mod">
          <ac:chgData name="李治中" userId="1621e6d2d9f24baf" providerId="LiveId" clId="{15B8D979-82DB-42DC-83CA-671D9BF8EAD6}" dt="2017-11-22T20:16:03.096" v="1727" actId="20577"/>
          <ac:spMkLst>
            <pc:docMk/>
            <pc:sldMk cId="1034452055" sldId="258"/>
            <ac:spMk id="5" creationId="{1BE51C2E-916B-4A16-AFF0-26E239033F1D}"/>
          </ac:spMkLst>
        </pc:spChg>
      </pc:sldChg>
      <pc:sldChg chg="modSp">
        <pc:chgData name="李治中" userId="1621e6d2d9f24baf" providerId="LiveId" clId="{15B8D979-82DB-42DC-83CA-671D9BF8EAD6}" dt="2017-11-22T20:19:27.847" v="1950" actId="20577"/>
        <pc:sldMkLst>
          <pc:docMk/>
          <pc:sldMk cId="1039102473" sldId="259"/>
        </pc:sldMkLst>
        <pc:spChg chg="mod">
          <ac:chgData name="李治中" userId="1621e6d2d9f24baf" providerId="LiveId" clId="{15B8D979-82DB-42DC-83CA-671D9BF8EAD6}" dt="2017-11-22T20:19:27.847" v="1950" actId="20577"/>
          <ac:spMkLst>
            <pc:docMk/>
            <pc:sldMk cId="1039102473" sldId="259"/>
            <ac:spMk id="3" creationId="{2B870F6C-5E4E-4E18-9DBF-8C3D891F36AB}"/>
          </ac:spMkLst>
        </pc:spChg>
      </pc:sldChg>
      <pc:sldChg chg="addSp delSp modSp ord">
        <pc:chgData name="李治中" userId="1621e6d2d9f24baf" providerId="LiveId" clId="{15B8D979-82DB-42DC-83CA-671D9BF8EAD6}" dt="2017-11-22T20:38:11.830" v="2109"/>
        <pc:sldMkLst>
          <pc:docMk/>
          <pc:sldMk cId="4089483690" sldId="263"/>
        </pc:sldMkLst>
        <pc:spChg chg="del">
          <ac:chgData name="李治中" userId="1621e6d2d9f24baf" providerId="LiveId" clId="{15B8D979-82DB-42DC-83CA-671D9BF8EAD6}" dt="2017-11-22T20:34:51.705" v="2101"/>
          <ac:spMkLst>
            <pc:docMk/>
            <pc:sldMk cId="4089483690" sldId="263"/>
            <ac:spMk id="3" creationId="{35766F4F-C68B-4110-A43D-21FBEA98903B}"/>
          </ac:spMkLst>
        </pc:spChg>
        <pc:spChg chg="del mod">
          <ac:chgData name="李治中" userId="1621e6d2d9f24baf" providerId="LiveId" clId="{15B8D979-82DB-42DC-83CA-671D9BF8EAD6}" dt="2017-11-22T20:23:46.019" v="2100"/>
          <ac:spMkLst>
            <pc:docMk/>
            <pc:sldMk cId="4089483690" sldId="263"/>
            <ac:spMk id="3" creationId="{70F2D43A-6B90-4630-AE92-2016854C1501}"/>
          </ac:spMkLst>
        </pc:spChg>
        <pc:spChg chg="add del mod">
          <ac:chgData name="李治中" userId="1621e6d2d9f24baf" providerId="LiveId" clId="{15B8D979-82DB-42DC-83CA-671D9BF8EAD6}" dt="2017-11-22T20:35:03.719" v="2102"/>
          <ac:spMkLst>
            <pc:docMk/>
            <pc:sldMk cId="4089483690" sldId="263"/>
            <ac:spMk id="4" creationId="{33B8B70A-AF23-4D91-80DA-6C44EFE875D7}"/>
          </ac:spMkLst>
        </pc:spChg>
        <pc:spChg chg="add del mod">
          <ac:chgData name="李治中" userId="1621e6d2d9f24baf" providerId="LiveId" clId="{15B8D979-82DB-42DC-83CA-671D9BF8EAD6}" dt="2017-11-22T20:35:11.223" v="2103"/>
          <ac:spMkLst>
            <pc:docMk/>
            <pc:sldMk cId="4089483690" sldId="263"/>
            <ac:spMk id="5" creationId="{A8D2ACC9-3593-4E9B-9358-805F33E89DAA}"/>
          </ac:spMkLst>
        </pc:spChg>
        <pc:spChg chg="add del mod">
          <ac:chgData name="李治中" userId="1621e6d2d9f24baf" providerId="LiveId" clId="{15B8D979-82DB-42DC-83CA-671D9BF8EAD6}" dt="2017-11-22T20:38:11.830" v="2109"/>
          <ac:spMkLst>
            <pc:docMk/>
            <pc:sldMk cId="4089483690" sldId="263"/>
            <ac:spMk id="6" creationId="{636FD155-E4B6-4EF0-86CC-4B9879938384}"/>
          </ac:spMkLst>
        </pc:spChg>
        <pc:spChg chg="add del">
          <ac:chgData name="李治中" userId="1621e6d2d9f24baf" providerId="LiveId" clId="{15B8D979-82DB-42DC-83CA-671D9BF8EAD6}" dt="2017-11-22T20:35:15.427" v="2105"/>
          <ac:spMkLst>
            <pc:docMk/>
            <pc:sldMk cId="4089483690" sldId="263"/>
            <ac:spMk id="7" creationId="{CFD09C47-5F89-42ED-A3E7-D895B336793F}"/>
          </ac:spMkLst>
        </pc:spChg>
        <pc:spChg chg="add del mod">
          <ac:chgData name="李治中" userId="1621e6d2d9f24baf" providerId="LiveId" clId="{15B8D979-82DB-42DC-83CA-671D9BF8EAD6}" dt="2017-11-22T20:35:23.200" v="2107"/>
          <ac:spMkLst>
            <pc:docMk/>
            <pc:sldMk cId="4089483690" sldId="263"/>
            <ac:spMk id="8" creationId="{4FA14A38-154D-498A-B09B-0C032A3EDF92}"/>
          </ac:spMkLst>
        </pc:spChg>
        <pc:picChg chg="add mod">
          <ac:chgData name="李治中" userId="1621e6d2d9f24baf" providerId="LiveId" clId="{15B8D979-82DB-42DC-83CA-671D9BF8EAD6}" dt="2017-11-22T20:38:11.830" v="2109"/>
          <ac:picMkLst>
            <pc:docMk/>
            <pc:sldMk cId="4089483690" sldId="263"/>
            <ac:picMk id="9" creationId="{5E8F8931-93E3-4C11-B789-06A5BCA191F8}"/>
          </ac:picMkLst>
        </pc:picChg>
        <pc:picChg chg="add">
          <ac:chgData name="李治中" userId="1621e6d2d9f24baf" providerId="LiveId" clId="{15B8D979-82DB-42DC-83CA-671D9BF8EAD6}" dt="2017-11-22T20:23:46.019" v="2100"/>
          <ac:picMkLst>
            <pc:docMk/>
            <pc:sldMk cId="4089483690" sldId="263"/>
            <ac:picMk id="6146" creationId="{630EA286-14D9-4CB6-A1AE-A1513C508F7A}"/>
          </ac:picMkLst>
        </pc:picChg>
      </pc:sldChg>
      <pc:sldChg chg="modSp">
        <pc:chgData name="李治中" userId="1621e6d2d9f24baf" providerId="LiveId" clId="{15B8D979-82DB-42DC-83CA-671D9BF8EAD6}" dt="2017-11-21T19:10:38.161" v="737" actId="20577"/>
        <pc:sldMkLst>
          <pc:docMk/>
          <pc:sldMk cId="373922019" sldId="273"/>
        </pc:sldMkLst>
        <pc:spChg chg="mod">
          <ac:chgData name="李治中" userId="1621e6d2d9f24baf" providerId="LiveId" clId="{15B8D979-82DB-42DC-83CA-671D9BF8EAD6}" dt="2017-11-21T19:10:38.161" v="737" actId="20577"/>
          <ac:spMkLst>
            <pc:docMk/>
            <pc:sldMk cId="373922019" sldId="273"/>
            <ac:spMk id="3" creationId="{F790DA5C-7071-4B8C-BA1A-96D8449EDBE9}"/>
          </ac:spMkLst>
        </pc:spChg>
      </pc:sldChg>
      <pc:sldChg chg="modSp">
        <pc:chgData name="李治中" userId="1621e6d2d9f24baf" providerId="LiveId" clId="{15B8D979-82DB-42DC-83CA-671D9BF8EAD6}" dt="2017-11-21T18:31:13.698" v="307" actId="20577"/>
        <pc:sldMkLst>
          <pc:docMk/>
          <pc:sldMk cId="1643042292" sldId="282"/>
        </pc:sldMkLst>
        <pc:spChg chg="mod">
          <ac:chgData name="李治中" userId="1621e6d2d9f24baf" providerId="LiveId" clId="{15B8D979-82DB-42DC-83CA-671D9BF8EAD6}" dt="2017-11-21T18:31:13.698" v="307" actId="20577"/>
          <ac:spMkLst>
            <pc:docMk/>
            <pc:sldMk cId="1643042292" sldId="282"/>
            <ac:spMk id="2" creationId="{B803C678-95C8-4A30-BD64-518C00AB6C43}"/>
          </ac:spMkLst>
        </pc:spChg>
      </pc:sldChg>
      <pc:sldChg chg="modSp">
        <pc:chgData name="李治中" userId="1621e6d2d9f24baf" providerId="LiveId" clId="{15B8D979-82DB-42DC-83CA-671D9BF8EAD6}" dt="2017-11-21T18:45:20.490" v="579" actId="20577"/>
        <pc:sldMkLst>
          <pc:docMk/>
          <pc:sldMk cId="3311613134" sldId="283"/>
        </pc:sldMkLst>
        <pc:spChg chg="mod">
          <ac:chgData name="李治中" userId="1621e6d2d9f24baf" providerId="LiveId" clId="{15B8D979-82DB-42DC-83CA-671D9BF8EAD6}" dt="2017-11-21T18:36:25.619" v="389" actId="20577"/>
          <ac:spMkLst>
            <pc:docMk/>
            <pc:sldMk cId="3311613134" sldId="283"/>
            <ac:spMk id="2" creationId="{B803C678-95C8-4A30-BD64-518C00AB6C43}"/>
          </ac:spMkLst>
        </pc:spChg>
        <pc:spChg chg="mod">
          <ac:chgData name="李治中" userId="1621e6d2d9f24baf" providerId="LiveId" clId="{15B8D979-82DB-42DC-83CA-671D9BF8EAD6}" dt="2017-11-21T18:45:20.490" v="579" actId="20577"/>
          <ac:spMkLst>
            <pc:docMk/>
            <pc:sldMk cId="3311613134" sldId="283"/>
            <ac:spMk id="3" creationId="{BEF28E43-7911-42F2-8C9C-325D6D1E93F5}"/>
          </ac:spMkLst>
        </pc:spChg>
      </pc:sldChg>
      <pc:sldChg chg="modSp">
        <pc:chgData name="李治中" userId="1621e6d2d9f24baf" providerId="LiveId" clId="{15B8D979-82DB-42DC-83CA-671D9BF8EAD6}" dt="2017-11-21T18:43:03.154" v="534" actId="20577"/>
        <pc:sldMkLst>
          <pc:docMk/>
          <pc:sldMk cId="3979560289" sldId="284"/>
        </pc:sldMkLst>
        <pc:spChg chg="mod">
          <ac:chgData name="李治中" userId="1621e6d2d9f24baf" providerId="LiveId" clId="{15B8D979-82DB-42DC-83CA-671D9BF8EAD6}" dt="2017-11-21T18:31:17.562" v="308" actId="20577"/>
          <ac:spMkLst>
            <pc:docMk/>
            <pc:sldMk cId="3979560289" sldId="284"/>
            <ac:spMk id="2" creationId="{B803C678-95C8-4A30-BD64-518C00AB6C43}"/>
          </ac:spMkLst>
        </pc:spChg>
        <pc:spChg chg="mod">
          <ac:chgData name="李治中" userId="1621e6d2d9f24baf" providerId="LiveId" clId="{15B8D979-82DB-42DC-83CA-671D9BF8EAD6}" dt="2017-11-21T18:43:03.154" v="534" actId="20577"/>
          <ac:spMkLst>
            <pc:docMk/>
            <pc:sldMk cId="3979560289" sldId="284"/>
            <ac:spMk id="3" creationId="{BEF28E43-7911-42F2-8C9C-325D6D1E93F5}"/>
          </ac:spMkLst>
        </pc:spChg>
      </pc:sldChg>
      <pc:sldChg chg="modSp add del ord">
        <pc:chgData name="李治中" userId="1621e6d2d9f24baf" providerId="LiveId" clId="{15B8D979-82DB-42DC-83CA-671D9BF8EAD6}" dt="2017-11-21T18:26:00.399" v="245" actId="2696"/>
        <pc:sldMkLst>
          <pc:docMk/>
          <pc:sldMk cId="1979190149" sldId="285"/>
        </pc:sldMkLst>
        <pc:spChg chg="mod">
          <ac:chgData name="李治中" userId="1621e6d2d9f24baf" providerId="LiveId" clId="{15B8D979-82DB-42DC-83CA-671D9BF8EAD6}" dt="2017-11-21T17:40:23.403" v="14" actId="20577"/>
          <ac:spMkLst>
            <pc:docMk/>
            <pc:sldMk cId="1979190149" sldId="285"/>
            <ac:spMk id="2" creationId="{B803C678-95C8-4A30-BD64-518C00AB6C43}"/>
          </ac:spMkLst>
        </pc:spChg>
        <pc:spChg chg="mod">
          <ac:chgData name="李治中" userId="1621e6d2d9f24baf" providerId="LiveId" clId="{15B8D979-82DB-42DC-83CA-671D9BF8EAD6}" dt="2017-11-21T18:25:24.947" v="237" actId="2696"/>
          <ac:spMkLst>
            <pc:docMk/>
            <pc:sldMk cId="1979190149" sldId="285"/>
            <ac:spMk id="3" creationId="{BEF28E43-7911-42F2-8C9C-325D6D1E93F5}"/>
          </ac:spMkLst>
        </pc:spChg>
      </pc:sldChg>
      <pc:sldChg chg="modSp add ord">
        <pc:chgData name="李治中" userId="1621e6d2d9f24baf" providerId="LiveId" clId="{15B8D979-82DB-42DC-83CA-671D9BF8EAD6}" dt="2017-11-21T18:43:24.101" v="543" actId="20577"/>
        <pc:sldMkLst>
          <pc:docMk/>
          <pc:sldMk cId="2010924319" sldId="286"/>
        </pc:sldMkLst>
        <pc:spChg chg="mod">
          <ac:chgData name="李治中" userId="1621e6d2d9f24baf" providerId="LiveId" clId="{15B8D979-82DB-42DC-83CA-671D9BF8EAD6}" dt="2017-11-21T18:31:23.440" v="309" actId="20577"/>
          <ac:spMkLst>
            <pc:docMk/>
            <pc:sldMk cId="2010924319" sldId="286"/>
            <ac:spMk id="2" creationId="{B803C678-95C8-4A30-BD64-518C00AB6C43}"/>
          </ac:spMkLst>
        </pc:spChg>
        <pc:spChg chg="mod">
          <ac:chgData name="李治中" userId="1621e6d2d9f24baf" providerId="LiveId" clId="{15B8D979-82DB-42DC-83CA-671D9BF8EAD6}" dt="2017-11-21T18:43:24.101" v="543" actId="20577"/>
          <ac:spMkLst>
            <pc:docMk/>
            <pc:sldMk cId="2010924319" sldId="286"/>
            <ac:spMk id="3" creationId="{BEF28E43-7911-42F2-8C9C-325D6D1E93F5}"/>
          </ac:spMkLst>
        </pc:spChg>
      </pc:sldChg>
      <pc:sldChg chg="modSp add">
        <pc:chgData name="李治中" userId="1621e6d2d9f24baf" providerId="LiveId" clId="{15B8D979-82DB-42DC-83CA-671D9BF8EAD6}" dt="2017-11-21T19:06:11.156" v="682" actId="20577"/>
        <pc:sldMkLst>
          <pc:docMk/>
          <pc:sldMk cId="3620183444" sldId="287"/>
        </pc:sldMkLst>
        <pc:spChg chg="mod">
          <ac:chgData name="李治中" userId="1621e6d2d9f24baf" providerId="LiveId" clId="{15B8D979-82DB-42DC-83CA-671D9BF8EAD6}" dt="2017-11-21T18:42:01.510" v="507" actId="20577"/>
          <ac:spMkLst>
            <pc:docMk/>
            <pc:sldMk cId="3620183444" sldId="287"/>
            <ac:spMk id="2" creationId="{753987D4-0F82-4AD4-92E4-D58807902074}"/>
          </ac:spMkLst>
        </pc:spChg>
        <pc:spChg chg="mod">
          <ac:chgData name="李治中" userId="1621e6d2d9f24baf" providerId="LiveId" clId="{15B8D979-82DB-42DC-83CA-671D9BF8EAD6}" dt="2017-11-21T19:06:11.156" v="682" actId="20577"/>
          <ac:spMkLst>
            <pc:docMk/>
            <pc:sldMk cId="3620183444" sldId="287"/>
            <ac:spMk id="3" creationId="{2BC61800-129D-4217-996F-CD8F5D6843E2}"/>
          </ac:spMkLst>
        </pc:spChg>
      </pc:sldChg>
      <pc:sldChg chg="ord">
        <pc:chgData name="李治中" userId="1621e6d2d9f24baf" providerId="LiveId" clId="{15B8D979-82DB-42DC-83CA-671D9BF8EAD6}" dt="2017-11-22T18:29:32.202" v="1178" actId="20577"/>
        <pc:sldMkLst>
          <pc:docMk/>
          <pc:sldMk cId="3797828920" sldId="297"/>
        </pc:sldMkLst>
      </pc:sldChg>
      <pc:sldChg chg="modSp">
        <pc:chgData name="李治中" userId="1621e6d2d9f24baf" providerId="LiveId" clId="{15B8D979-82DB-42DC-83CA-671D9BF8EAD6}" dt="2017-11-22T18:34:19.250" v="1224" actId="20577"/>
        <pc:sldMkLst>
          <pc:docMk/>
          <pc:sldMk cId="317455299" sldId="303"/>
        </pc:sldMkLst>
        <pc:spChg chg="mod">
          <ac:chgData name="李治中" userId="1621e6d2d9f24baf" providerId="LiveId" clId="{15B8D979-82DB-42DC-83CA-671D9BF8EAD6}" dt="2017-11-22T18:34:19.250" v="1224" actId="20577"/>
          <ac:spMkLst>
            <pc:docMk/>
            <pc:sldMk cId="317455299" sldId="303"/>
            <ac:spMk id="5" creationId="{102BCE08-EFAB-40D6-9391-85C83DC0ACF8}"/>
          </ac:spMkLst>
        </pc:spChg>
      </pc:sldChg>
      <pc:sldChg chg="ord">
        <pc:chgData name="李治中" userId="1621e6d2d9f24baf" providerId="LiveId" clId="{15B8D979-82DB-42DC-83CA-671D9BF8EAD6}" dt="2017-11-22T18:29:32.202" v="1178" actId="20577"/>
        <pc:sldMkLst>
          <pc:docMk/>
          <pc:sldMk cId="3163995184" sldId="304"/>
        </pc:sldMkLst>
      </pc:sldChg>
      <pc:sldChg chg="modSp">
        <pc:chgData name="李治中" userId="1621e6d2d9f24baf" providerId="LiveId" clId="{15B8D979-82DB-42DC-83CA-671D9BF8EAD6}" dt="2017-11-22T20:21:53.611" v="2097" actId="20577"/>
        <pc:sldMkLst>
          <pc:docMk/>
          <pc:sldMk cId="2207678410" sldId="306"/>
        </pc:sldMkLst>
        <pc:spChg chg="mod">
          <ac:chgData name="李治中" userId="1621e6d2d9f24baf" providerId="LiveId" clId="{15B8D979-82DB-42DC-83CA-671D9BF8EAD6}" dt="2017-11-22T18:00:33.086" v="919" actId="20577"/>
          <ac:spMkLst>
            <pc:docMk/>
            <pc:sldMk cId="2207678410" sldId="306"/>
            <ac:spMk id="2" creationId="{24FC52B5-55D4-4EE1-9A5C-072D4ED992D9}"/>
          </ac:spMkLst>
        </pc:spChg>
        <pc:spChg chg="mod">
          <ac:chgData name="李治中" userId="1621e6d2d9f24baf" providerId="LiveId" clId="{15B8D979-82DB-42DC-83CA-671D9BF8EAD6}" dt="2017-11-22T20:21:53.611" v="2097" actId="20577"/>
          <ac:spMkLst>
            <pc:docMk/>
            <pc:sldMk cId="2207678410" sldId="306"/>
            <ac:spMk id="3" creationId="{34BD3BA8-D58B-4A9A-8B38-B64181C0563A}"/>
          </ac:spMkLst>
        </pc:spChg>
      </pc:sldChg>
      <pc:sldChg chg="addSp modSp ord">
        <pc:chgData name="李治中" userId="1621e6d2d9f24baf" providerId="LiveId" clId="{15B8D979-82DB-42DC-83CA-671D9BF8EAD6}" dt="2017-11-22T18:32:00.146" v="1217" actId="14100"/>
        <pc:sldMkLst>
          <pc:docMk/>
          <pc:sldMk cId="1681647025" sldId="307"/>
        </pc:sldMkLst>
        <pc:spChg chg="add mod">
          <ac:chgData name="李治中" userId="1621e6d2d9f24baf" providerId="LiveId" clId="{15B8D979-82DB-42DC-83CA-671D9BF8EAD6}" dt="2017-11-22T18:31:55.260" v="1214" actId="14100"/>
          <ac:spMkLst>
            <pc:docMk/>
            <pc:sldMk cId="1681647025" sldId="307"/>
            <ac:spMk id="3" creationId="{CD80B10A-C714-476C-9F57-5DE4090EC76D}"/>
          </ac:spMkLst>
        </pc:spChg>
        <pc:spChg chg="add mod">
          <ac:chgData name="李治中" userId="1621e6d2d9f24baf" providerId="LiveId" clId="{15B8D979-82DB-42DC-83CA-671D9BF8EAD6}" dt="2017-11-22T18:32:00.146" v="1217" actId="14100"/>
          <ac:spMkLst>
            <pc:docMk/>
            <pc:sldMk cId="1681647025" sldId="307"/>
            <ac:spMk id="5" creationId="{C8AB0500-1DB8-4FE3-BCD3-11DC76C92501}"/>
          </ac:spMkLst>
        </pc:spChg>
      </pc:sldChg>
      <pc:sldChg chg="modSp add">
        <pc:chgData name="李治中" userId="1621e6d2d9f24baf" providerId="LiveId" clId="{15B8D979-82DB-42DC-83CA-671D9BF8EAD6}" dt="2017-11-22T20:16:25.315" v="1758" actId="20577"/>
        <pc:sldMkLst>
          <pc:docMk/>
          <pc:sldMk cId="1287223639" sldId="308"/>
        </pc:sldMkLst>
        <pc:spChg chg="mod">
          <ac:chgData name="李治中" userId="1621e6d2d9f24baf" providerId="LiveId" clId="{15B8D979-82DB-42DC-83CA-671D9BF8EAD6}" dt="2017-11-22T18:25:09.441" v="951" actId="20577"/>
          <ac:spMkLst>
            <pc:docMk/>
            <pc:sldMk cId="1287223639" sldId="308"/>
            <ac:spMk id="2" creationId="{FA02A57C-7617-4244-BC7E-03535834F5C1}"/>
          </ac:spMkLst>
        </pc:spChg>
        <pc:spChg chg="mod">
          <ac:chgData name="李治中" userId="1621e6d2d9f24baf" providerId="LiveId" clId="{15B8D979-82DB-42DC-83CA-671D9BF8EAD6}" dt="2017-11-22T20:16:25.315" v="1758" actId="20577"/>
          <ac:spMkLst>
            <pc:docMk/>
            <pc:sldMk cId="1287223639" sldId="308"/>
            <ac:spMk id="3" creationId="{63C9B3E2-3B89-4DED-B54B-FAA79989D39B}"/>
          </ac:spMkLst>
        </pc:spChg>
      </pc:sldChg>
      <pc:sldChg chg="add del">
        <pc:chgData name="李治中" userId="1621e6d2d9f24baf" providerId="LiveId" clId="{15B8D979-82DB-42DC-83CA-671D9BF8EAD6}" dt="2017-11-22T18:29:17.502" v="1177" actId="2696"/>
        <pc:sldMkLst>
          <pc:docMk/>
          <pc:sldMk cId="577290149" sldId="309"/>
        </pc:sldMkLst>
      </pc:sldChg>
      <pc:sldChg chg="modSp add">
        <pc:chgData name="李治中" userId="1621e6d2d9f24baf" providerId="LiveId" clId="{15B8D979-82DB-42DC-83CA-671D9BF8EAD6}" dt="2017-11-22T20:20:25.434" v="1978" actId="20577"/>
        <pc:sldMkLst>
          <pc:docMk/>
          <pc:sldMk cId="3501222405" sldId="309"/>
        </pc:sldMkLst>
        <pc:spChg chg="mod">
          <ac:chgData name="李治中" userId="1621e6d2d9f24baf" providerId="LiveId" clId="{15B8D979-82DB-42DC-83CA-671D9BF8EAD6}" dt="2017-11-22T18:30:01.956" v="1197" actId="20577"/>
          <ac:spMkLst>
            <pc:docMk/>
            <pc:sldMk cId="3501222405" sldId="309"/>
            <ac:spMk id="2" creationId="{6DC63DDA-2321-4068-89AA-90E75216131C}"/>
          </ac:spMkLst>
        </pc:spChg>
        <pc:spChg chg="mod">
          <ac:chgData name="李治中" userId="1621e6d2d9f24baf" providerId="LiveId" clId="{15B8D979-82DB-42DC-83CA-671D9BF8EAD6}" dt="2017-11-22T20:20:25.434" v="1978" actId="20577"/>
          <ac:spMkLst>
            <pc:docMk/>
            <pc:sldMk cId="3501222405" sldId="309"/>
            <ac:spMk id="3" creationId="{127D3F6D-CC66-4996-AE4A-A767524D19D6}"/>
          </ac:spMkLst>
        </pc:spChg>
      </pc:sldChg>
      <pc:sldChg chg="addSp delSp modSp add">
        <pc:chgData name="李治中" userId="1621e6d2d9f24baf" providerId="LiveId" clId="{15B8D979-82DB-42DC-83CA-671D9BF8EAD6}" dt="2017-11-22T18:40:52.155" v="1275" actId="6549"/>
        <pc:sldMkLst>
          <pc:docMk/>
          <pc:sldMk cId="1860536596" sldId="310"/>
        </pc:sldMkLst>
        <pc:spChg chg="del">
          <ac:chgData name="李治中" userId="1621e6d2d9f24baf" providerId="LiveId" clId="{15B8D979-82DB-42DC-83CA-671D9BF8EAD6}" dt="2017-11-22T18:39:57.145" v="1268" actId="6549"/>
          <ac:spMkLst>
            <pc:docMk/>
            <pc:sldMk cId="1860536596" sldId="310"/>
            <ac:spMk id="2" creationId="{B3DECF5D-9341-4CBC-98A4-DEA6BFCE7DD5}"/>
          </ac:spMkLst>
        </pc:spChg>
        <pc:spChg chg="del">
          <ac:chgData name="李治中" userId="1621e6d2d9f24baf" providerId="LiveId" clId="{15B8D979-82DB-42DC-83CA-671D9BF8EAD6}" dt="2017-11-22T18:39:57.145" v="1268" actId="6549"/>
          <ac:spMkLst>
            <pc:docMk/>
            <pc:sldMk cId="1860536596" sldId="310"/>
            <ac:spMk id="3" creationId="{3CF315E2-0353-46D2-9F92-B98B89AC888C}"/>
          </ac:spMkLst>
        </pc:spChg>
        <pc:spChg chg="add mod">
          <ac:chgData name="李治中" userId="1621e6d2d9f24baf" providerId="LiveId" clId="{15B8D979-82DB-42DC-83CA-671D9BF8EAD6}" dt="2017-11-22T18:39:58.554" v="1269" actId="6549"/>
          <ac:spMkLst>
            <pc:docMk/>
            <pc:sldMk cId="1860536596" sldId="310"/>
            <ac:spMk id="4" creationId="{67002147-3554-4328-BC54-D51C17AA5105}"/>
          </ac:spMkLst>
        </pc:spChg>
        <pc:spChg chg="add mod">
          <ac:chgData name="李治中" userId="1621e6d2d9f24baf" providerId="LiveId" clId="{15B8D979-82DB-42DC-83CA-671D9BF8EAD6}" dt="2017-11-22T18:40:52.155" v="1275" actId="6549"/>
          <ac:spMkLst>
            <pc:docMk/>
            <pc:sldMk cId="1860536596" sldId="310"/>
            <ac:spMk id="5" creationId="{73316805-93D4-45CF-B525-AC756B868125}"/>
          </ac:spMkLst>
        </pc:spChg>
        <pc:spChg chg="add del mod">
          <ac:chgData name="李治中" userId="1621e6d2d9f24baf" providerId="LiveId" clId="{15B8D979-82DB-42DC-83CA-671D9BF8EAD6}" dt="2017-11-22T18:40:20.512" v="1270" actId="6549"/>
          <ac:spMkLst>
            <pc:docMk/>
            <pc:sldMk cId="1860536596" sldId="310"/>
            <ac:spMk id="6" creationId="{F8755D10-8E1F-4288-B1E5-D32F3F06D9EF}"/>
          </ac:spMkLst>
        </pc:spChg>
        <pc:picChg chg="add">
          <ac:chgData name="李治中" userId="1621e6d2d9f24baf" providerId="LiveId" clId="{15B8D979-82DB-42DC-83CA-671D9BF8EAD6}" dt="2017-11-22T18:40:20.512" v="1270" actId="6549"/>
          <ac:picMkLst>
            <pc:docMk/>
            <pc:sldMk cId="1860536596" sldId="310"/>
            <ac:picMk id="1026" creationId="{53D536F2-DC16-420C-AA40-976212212061}"/>
          </ac:picMkLst>
        </pc:picChg>
      </pc:sldChg>
      <pc:sldChg chg="addSp delSp modSp add">
        <pc:chgData name="李治中" userId="1621e6d2d9f24baf" providerId="LiveId" clId="{15B8D979-82DB-42DC-83CA-671D9BF8EAD6}" dt="2017-11-22T18:50:48.755" v="1301" actId="20577"/>
        <pc:sldMkLst>
          <pc:docMk/>
          <pc:sldMk cId="3581646248" sldId="311"/>
        </pc:sldMkLst>
        <pc:spChg chg="del">
          <ac:chgData name="李治中" userId="1621e6d2d9f24baf" providerId="LiveId" clId="{15B8D979-82DB-42DC-83CA-671D9BF8EAD6}" dt="2017-11-22T18:47:40.058" v="1277" actId="20577"/>
          <ac:spMkLst>
            <pc:docMk/>
            <pc:sldMk cId="3581646248" sldId="311"/>
            <ac:spMk id="2" creationId="{26B809C9-12A3-4C3C-8329-F2C63CF42E5F}"/>
          </ac:spMkLst>
        </pc:spChg>
        <pc:spChg chg="del">
          <ac:chgData name="李治中" userId="1621e6d2d9f24baf" providerId="LiveId" clId="{15B8D979-82DB-42DC-83CA-671D9BF8EAD6}" dt="2017-11-22T18:47:40.058" v="1277" actId="20577"/>
          <ac:spMkLst>
            <pc:docMk/>
            <pc:sldMk cId="3581646248" sldId="311"/>
            <ac:spMk id="3" creationId="{BC534126-953B-405B-A1D3-A8E611DF4A66}"/>
          </ac:spMkLst>
        </pc:spChg>
        <pc:spChg chg="add mod">
          <ac:chgData name="李治中" userId="1621e6d2d9f24baf" providerId="LiveId" clId="{15B8D979-82DB-42DC-83CA-671D9BF8EAD6}" dt="2017-11-22T18:48:19.630" v="1284" actId="20577"/>
          <ac:spMkLst>
            <pc:docMk/>
            <pc:sldMk cId="3581646248" sldId="311"/>
            <ac:spMk id="4" creationId="{EFE5C814-91C1-4C35-A45B-43D295B0F8AC}"/>
          </ac:spMkLst>
        </pc:spChg>
        <pc:spChg chg="add mod">
          <ac:chgData name="李治中" userId="1621e6d2d9f24baf" providerId="LiveId" clId="{15B8D979-82DB-42DC-83CA-671D9BF8EAD6}" dt="2017-11-22T18:50:48.755" v="1301" actId="20577"/>
          <ac:spMkLst>
            <pc:docMk/>
            <pc:sldMk cId="3581646248" sldId="311"/>
            <ac:spMk id="5" creationId="{8CCC6D53-42D7-4394-A2AD-B02A5DC2CAAD}"/>
          </ac:spMkLst>
        </pc:spChg>
        <pc:spChg chg="add del mod">
          <ac:chgData name="李治中" userId="1621e6d2d9f24baf" providerId="LiveId" clId="{15B8D979-82DB-42DC-83CA-671D9BF8EAD6}" dt="2017-11-22T18:47:43.002" v="1278" actId="20577"/>
          <ac:spMkLst>
            <pc:docMk/>
            <pc:sldMk cId="3581646248" sldId="311"/>
            <ac:spMk id="6" creationId="{6D960CE9-FCA3-4690-8E67-6BBED5C271C6}"/>
          </ac:spMkLst>
        </pc:spChg>
        <pc:picChg chg="add mod modCrop">
          <ac:chgData name="李治中" userId="1621e6d2d9f24baf" providerId="LiveId" clId="{15B8D979-82DB-42DC-83CA-671D9BF8EAD6}" dt="2017-11-22T18:48:07.255" v="1282" actId="14100"/>
          <ac:picMkLst>
            <pc:docMk/>
            <pc:sldMk cId="3581646248" sldId="311"/>
            <ac:picMk id="2050" creationId="{6CCAE420-CCC7-44A9-950D-86634145E068}"/>
          </ac:picMkLst>
        </pc:picChg>
      </pc:sldChg>
      <pc:sldChg chg="addSp delSp modSp add">
        <pc:chgData name="李治中" userId="1621e6d2d9f24baf" providerId="LiveId" clId="{15B8D979-82DB-42DC-83CA-671D9BF8EAD6}" dt="2017-11-22T18:56:33.501" v="1322" actId="20577"/>
        <pc:sldMkLst>
          <pc:docMk/>
          <pc:sldMk cId="3311608087" sldId="312"/>
        </pc:sldMkLst>
        <pc:spChg chg="mod">
          <ac:chgData name="李治中" userId="1621e6d2d9f24baf" providerId="LiveId" clId="{15B8D979-82DB-42DC-83CA-671D9BF8EAD6}" dt="2017-11-22T18:51:11.170" v="1307" actId="20577"/>
          <ac:spMkLst>
            <pc:docMk/>
            <pc:sldMk cId="3311608087" sldId="312"/>
            <ac:spMk id="2" creationId="{6BD01473-6968-4B57-8D63-E27F7E79B0B1}"/>
          </ac:spMkLst>
        </pc:spChg>
        <pc:spChg chg="mod">
          <ac:chgData name="李治中" userId="1621e6d2d9f24baf" providerId="LiveId" clId="{15B8D979-82DB-42DC-83CA-671D9BF8EAD6}" dt="2017-11-22T18:56:33.501" v="1322" actId="20577"/>
          <ac:spMkLst>
            <pc:docMk/>
            <pc:sldMk cId="3311608087" sldId="312"/>
            <ac:spMk id="3" creationId="{10E974BF-CB67-42BA-918E-F25B05625C6A}"/>
          </ac:spMkLst>
        </pc:spChg>
        <pc:spChg chg="del">
          <ac:chgData name="李治中" userId="1621e6d2d9f24baf" providerId="LiveId" clId="{15B8D979-82DB-42DC-83CA-671D9BF8EAD6}" dt="2017-11-22T18:54:21.961" v="1308" actId="20577"/>
          <ac:spMkLst>
            <pc:docMk/>
            <pc:sldMk cId="3311608087" sldId="312"/>
            <ac:spMk id="4" creationId="{B91341BC-DD73-49C1-9B4A-96835FB9A62D}"/>
          </ac:spMkLst>
        </pc:spChg>
        <pc:spChg chg="add del mod">
          <ac:chgData name="李治中" userId="1621e6d2d9f24baf" providerId="LiveId" clId="{15B8D979-82DB-42DC-83CA-671D9BF8EAD6}" dt="2017-11-22T18:55:04.498" v="1315" actId="20577"/>
          <ac:spMkLst>
            <pc:docMk/>
            <pc:sldMk cId="3311608087" sldId="312"/>
            <ac:spMk id="6" creationId="{59D4905A-25CE-43E8-9449-23EE60396809}"/>
          </ac:spMkLst>
        </pc:spChg>
        <pc:picChg chg="add del mod">
          <ac:chgData name="李治中" userId="1621e6d2d9f24baf" providerId="LiveId" clId="{15B8D979-82DB-42DC-83CA-671D9BF8EAD6}" dt="2017-11-22T18:54:56.447" v="1310" actId="478"/>
          <ac:picMkLst>
            <pc:docMk/>
            <pc:sldMk cId="3311608087" sldId="312"/>
            <ac:picMk id="3074" creationId="{749A8362-BFFD-4EC3-8F6F-8C8D026E61E4}"/>
          </ac:picMkLst>
        </pc:picChg>
        <pc:picChg chg="add del mod">
          <ac:chgData name="李治中" userId="1621e6d2d9f24baf" providerId="LiveId" clId="{15B8D979-82DB-42DC-83CA-671D9BF8EAD6}" dt="2017-11-22T18:55:03.351" v="1314" actId="20577"/>
          <ac:picMkLst>
            <pc:docMk/>
            <pc:sldMk cId="3311608087" sldId="312"/>
            <ac:picMk id="3076" creationId="{066C7713-B6FF-4338-85C7-793072E1F939}"/>
          </ac:picMkLst>
        </pc:picChg>
        <pc:picChg chg="add mod">
          <ac:chgData name="李治中" userId="1621e6d2d9f24baf" providerId="LiveId" clId="{15B8D979-82DB-42DC-83CA-671D9BF8EAD6}" dt="2017-11-22T18:55:06.623" v="1316" actId="14100"/>
          <ac:picMkLst>
            <pc:docMk/>
            <pc:sldMk cId="3311608087" sldId="312"/>
            <ac:picMk id="3078" creationId="{B26C3CE3-FD26-4258-9B1C-7784AED405F0}"/>
          </ac:picMkLst>
        </pc:picChg>
      </pc:sldChg>
      <pc:sldChg chg="addSp delSp modSp add">
        <pc:chgData name="李治中" userId="1621e6d2d9f24baf" providerId="LiveId" clId="{15B8D979-82DB-42DC-83CA-671D9BF8EAD6}" dt="2017-11-22T19:01:52.549" v="1353" actId="20577"/>
        <pc:sldMkLst>
          <pc:docMk/>
          <pc:sldMk cId="1257060633" sldId="313"/>
        </pc:sldMkLst>
        <pc:spChg chg="mod">
          <ac:chgData name="李治中" userId="1621e6d2d9f24baf" providerId="LiveId" clId="{15B8D979-82DB-42DC-83CA-671D9BF8EAD6}" dt="2017-11-22T19:00:06.227" v="1333" actId="20577"/>
          <ac:spMkLst>
            <pc:docMk/>
            <pc:sldMk cId="1257060633" sldId="313"/>
            <ac:spMk id="2" creationId="{4A5CC084-0D7B-45A0-802B-4F81BD921556}"/>
          </ac:spMkLst>
        </pc:spChg>
        <pc:spChg chg="del">
          <ac:chgData name="李治中" userId="1621e6d2d9f24baf" providerId="LiveId" clId="{15B8D979-82DB-42DC-83CA-671D9BF8EAD6}" dt="2017-11-22T19:00:38.177" v="1334" actId="20577"/>
          <ac:spMkLst>
            <pc:docMk/>
            <pc:sldMk cId="1257060633" sldId="313"/>
            <ac:spMk id="3" creationId="{805BC1AF-055C-41D3-955F-69CDB6A9DE83}"/>
          </ac:spMkLst>
        </pc:spChg>
        <pc:spChg chg="add del mod">
          <ac:chgData name="李治中" userId="1621e6d2d9f24baf" providerId="LiveId" clId="{15B8D979-82DB-42DC-83CA-671D9BF8EAD6}" dt="2017-11-22T19:01:52.549" v="1353" actId="20577"/>
          <ac:spMkLst>
            <pc:docMk/>
            <pc:sldMk cId="1257060633" sldId="313"/>
            <ac:spMk id="4" creationId="{AD1E8CB1-E56D-4C33-8B1E-5E1328D2A76E}"/>
          </ac:spMkLst>
        </pc:spChg>
        <pc:spChg chg="add del mod">
          <ac:chgData name="李治中" userId="1621e6d2d9f24baf" providerId="LiveId" clId="{15B8D979-82DB-42DC-83CA-671D9BF8EAD6}" dt="2017-11-22T19:00:40.824" v="1335" actId="20577"/>
          <ac:spMkLst>
            <pc:docMk/>
            <pc:sldMk cId="1257060633" sldId="313"/>
            <ac:spMk id="5" creationId="{9A76E510-A942-4F64-9020-B5BE92C03905}"/>
          </ac:spMkLst>
        </pc:spChg>
        <pc:graphicFrameChg chg="add del mod">
          <ac:chgData name="李治中" userId="1621e6d2d9f24baf" providerId="LiveId" clId="{15B8D979-82DB-42DC-83CA-671D9BF8EAD6}" dt="2017-11-22T19:01:10.967" v="1337" actId="20577"/>
          <ac:graphicFrameMkLst>
            <pc:docMk/>
            <pc:sldMk cId="1257060633" sldId="313"/>
            <ac:graphicFrameMk id="6" creationId="{32FC051F-F48C-424A-8703-2C3FE537C7CD}"/>
          </ac:graphicFrameMkLst>
        </pc:graphicFrameChg>
        <pc:picChg chg="add">
          <ac:chgData name="李治中" userId="1621e6d2d9f24baf" providerId="LiveId" clId="{15B8D979-82DB-42DC-83CA-671D9BF8EAD6}" dt="2017-11-22T19:00:40.824" v="1335" actId="20577"/>
          <ac:picMkLst>
            <pc:docMk/>
            <pc:sldMk cId="1257060633" sldId="313"/>
            <ac:picMk id="4098" creationId="{2CC1D1EB-D7C1-4FB3-ABEF-E1F066B78E38}"/>
          </ac:picMkLst>
        </pc:picChg>
      </pc:sldChg>
      <pc:sldChg chg="addSp delSp modSp add">
        <pc:chgData name="李治中" userId="1621e6d2d9f24baf" providerId="LiveId" clId="{15B8D979-82DB-42DC-83CA-671D9BF8EAD6}" dt="2017-11-22T20:07:50.855" v="1367"/>
        <pc:sldMkLst>
          <pc:docMk/>
          <pc:sldMk cId="3657736226" sldId="317"/>
        </pc:sldMkLst>
        <pc:spChg chg="del">
          <ac:chgData name="李治中" userId="1621e6d2d9f24baf" providerId="LiveId" clId="{15B8D979-82DB-42DC-83CA-671D9BF8EAD6}" dt="2017-11-22T20:04:10.924" v="1355"/>
          <ac:spMkLst>
            <pc:docMk/>
            <pc:sldMk cId="3657736226" sldId="317"/>
            <ac:spMk id="2" creationId="{B2A59078-171B-4752-927B-D45C558B737A}"/>
          </ac:spMkLst>
        </pc:spChg>
        <pc:spChg chg="del">
          <ac:chgData name="李治中" userId="1621e6d2d9f24baf" providerId="LiveId" clId="{15B8D979-82DB-42DC-83CA-671D9BF8EAD6}" dt="2017-11-22T20:04:10.924" v="1355"/>
          <ac:spMkLst>
            <pc:docMk/>
            <pc:sldMk cId="3657736226" sldId="317"/>
            <ac:spMk id="3" creationId="{0DFBB890-B60E-4154-8171-427461872A2E}"/>
          </ac:spMkLst>
        </pc:spChg>
        <pc:spChg chg="add mod">
          <ac:chgData name="李治中" userId="1621e6d2d9f24baf" providerId="LiveId" clId="{15B8D979-82DB-42DC-83CA-671D9BF8EAD6}" dt="2017-11-22T20:05:13.673" v="1365" actId="20577"/>
          <ac:spMkLst>
            <pc:docMk/>
            <pc:sldMk cId="3657736226" sldId="317"/>
            <ac:spMk id="4" creationId="{4D9080CA-767F-4147-AB60-BBBE3E6207CC}"/>
          </ac:spMkLst>
        </pc:spChg>
        <pc:spChg chg="add mod">
          <ac:chgData name="李治中" userId="1621e6d2d9f24baf" providerId="LiveId" clId="{15B8D979-82DB-42DC-83CA-671D9BF8EAD6}" dt="2017-11-22T20:07:50.855" v="1367"/>
          <ac:spMkLst>
            <pc:docMk/>
            <pc:sldMk cId="3657736226" sldId="317"/>
            <ac:spMk id="5" creationId="{2AAA37D2-77E8-41F1-B163-2E3384DF934B}"/>
          </ac:spMkLst>
        </pc:spChg>
        <pc:spChg chg="add del mod">
          <ac:chgData name="李治中" userId="1621e6d2d9f24baf" providerId="LiveId" clId="{15B8D979-82DB-42DC-83CA-671D9BF8EAD6}" dt="2017-11-22T20:04:13.160" v="1356"/>
          <ac:spMkLst>
            <pc:docMk/>
            <pc:sldMk cId="3657736226" sldId="317"/>
            <ac:spMk id="6" creationId="{FA895522-DE5B-422A-B2E0-3D5E5449AB43}"/>
          </ac:spMkLst>
        </pc:spChg>
        <pc:picChg chg="add mod modCrop">
          <ac:chgData name="李治中" userId="1621e6d2d9f24baf" providerId="LiveId" clId="{15B8D979-82DB-42DC-83CA-671D9BF8EAD6}" dt="2017-11-22T20:04:42.626" v="1362" actId="14100"/>
          <ac:picMkLst>
            <pc:docMk/>
            <pc:sldMk cId="3657736226" sldId="317"/>
            <ac:picMk id="5122" creationId="{0FD8A409-087C-425C-8551-0A7D304E29FA}"/>
          </ac:picMkLst>
        </pc:picChg>
      </pc:sldChg>
    </pc:docChg>
  </pc:docChgLst>
  <pc:docChgLst>
    <pc:chgData name="李治中" userId="1621e6d2d9f24baf" providerId="LiveId" clId="{FD3074A7-CB72-4362-AA9B-6791674B0EAD}"/>
    <pc:docChg chg="undo redo custSel addSld delSld modSld sldOrd delSection modSection">
      <pc:chgData name="李治中" userId="1621e6d2d9f24baf" providerId="LiveId" clId="{FD3074A7-CB72-4362-AA9B-6791674B0EAD}" dt="2017-11-23T09:18:17.788" v="16729" actId="20577"/>
      <pc:docMkLst>
        <pc:docMk/>
      </pc:docMkLst>
      <pc:sldChg chg="modNotesTx">
        <pc:chgData name="李治中" userId="1621e6d2d9f24baf" providerId="LiveId" clId="{FD3074A7-CB72-4362-AA9B-6791674B0EAD}" dt="2017-11-23T07:14:01.326" v="16417" actId="20577"/>
        <pc:sldMkLst>
          <pc:docMk/>
          <pc:sldMk cId="3426677626" sldId="256"/>
        </pc:sldMkLst>
      </pc:sldChg>
      <pc:sldChg chg="addSp delSp modSp add modNotesTx">
        <pc:chgData name="李治中" userId="1621e6d2d9f24baf" providerId="LiveId" clId="{FD3074A7-CB72-4362-AA9B-6791674B0EAD}" dt="2017-11-23T07:14:45.998" v="16523" actId="20577"/>
        <pc:sldMkLst>
          <pc:docMk/>
          <pc:sldMk cId="1974437464" sldId="257"/>
        </pc:sldMkLst>
        <pc:spChg chg="mod">
          <ac:chgData name="李治中" userId="1621e6d2d9f24baf" providerId="LiveId" clId="{FD3074A7-CB72-4362-AA9B-6791674B0EAD}" dt="2017-11-21T06:00:21.077" v="11" actId="313"/>
          <ac:spMkLst>
            <pc:docMk/>
            <pc:sldMk cId="1974437464" sldId="257"/>
            <ac:spMk id="2" creationId="{E9535A56-5829-4AE1-9535-0483AEDC75CB}"/>
          </ac:spMkLst>
        </pc:spChg>
        <pc:spChg chg="del mod">
          <ac:chgData name="李治中" userId="1621e6d2d9f24baf" providerId="LiveId" clId="{FD3074A7-CB72-4362-AA9B-6791674B0EAD}" dt="2017-11-21T06:01:08.131" v="56" actId="20577"/>
          <ac:spMkLst>
            <pc:docMk/>
            <pc:sldMk cId="1974437464" sldId="257"/>
            <ac:spMk id="3" creationId="{DAF19166-A615-4FB6-A447-F2EC7816D9DA}"/>
          </ac:spMkLst>
        </pc:spChg>
        <pc:spChg chg="add mod">
          <ac:chgData name="李治中" userId="1621e6d2d9f24baf" providerId="LiveId" clId="{FD3074A7-CB72-4362-AA9B-6791674B0EAD}" dt="2017-11-21T06:01:36.470" v="80" actId="20577"/>
          <ac:spMkLst>
            <pc:docMk/>
            <pc:sldMk cId="1974437464" sldId="257"/>
            <ac:spMk id="4" creationId="{E4B58B74-87AD-45B0-BF07-122256EE4B43}"/>
          </ac:spMkLst>
        </pc:spChg>
      </pc:sldChg>
      <pc:sldChg chg="addSp delSp modSp add ord modNotesTx">
        <pc:chgData name="李治中" userId="1621e6d2d9f24baf" providerId="LiveId" clId="{FD3074A7-CB72-4362-AA9B-6791674B0EAD}" dt="2017-11-23T07:07:20.417" v="15952" actId="313"/>
        <pc:sldMkLst>
          <pc:docMk/>
          <pc:sldMk cId="1034452055" sldId="258"/>
        </pc:sldMkLst>
        <pc:spChg chg="del">
          <ac:chgData name="李治中" userId="1621e6d2d9f24baf" providerId="LiveId" clId="{FD3074A7-CB72-4362-AA9B-6791674B0EAD}" dt="2017-11-21T06:02:01.157" v="82" actId="20577"/>
          <ac:spMkLst>
            <pc:docMk/>
            <pc:sldMk cId="1034452055" sldId="258"/>
            <ac:spMk id="2" creationId="{5C834A41-FF34-41D5-96A2-B8A3AADB5E7E}"/>
          </ac:spMkLst>
        </pc:spChg>
        <pc:spChg chg="del">
          <ac:chgData name="李治中" userId="1621e6d2d9f24baf" providerId="LiveId" clId="{FD3074A7-CB72-4362-AA9B-6791674B0EAD}" dt="2017-11-21T06:02:01.157" v="82" actId="20577"/>
          <ac:spMkLst>
            <pc:docMk/>
            <pc:sldMk cId="1034452055" sldId="258"/>
            <ac:spMk id="3" creationId="{DC5558FC-D0EF-4255-BF59-1A26392A6373}"/>
          </ac:spMkLst>
        </pc:spChg>
        <pc:spChg chg="add mod">
          <ac:chgData name="李治中" userId="1621e6d2d9f24baf" providerId="LiveId" clId="{FD3074A7-CB72-4362-AA9B-6791674B0EAD}" dt="2017-11-21T06:29:42.430" v="353" actId="20577"/>
          <ac:spMkLst>
            <pc:docMk/>
            <pc:sldMk cId="1034452055" sldId="258"/>
            <ac:spMk id="4" creationId="{8DEB37F0-B3A5-4699-8388-B1BC1812B190}"/>
          </ac:spMkLst>
        </pc:spChg>
        <pc:spChg chg="add mod">
          <ac:chgData name="李治中" userId="1621e6d2d9f24baf" providerId="LiveId" clId="{FD3074A7-CB72-4362-AA9B-6791674B0EAD}" dt="2017-11-21T06:15:55.099" v="187" actId="20577"/>
          <ac:spMkLst>
            <pc:docMk/>
            <pc:sldMk cId="1034452055" sldId="258"/>
            <ac:spMk id="5" creationId="{1BE51C2E-916B-4A16-AFF0-26E239033F1D}"/>
          </ac:spMkLst>
        </pc:spChg>
      </pc:sldChg>
      <pc:sldChg chg="modSp add ord modNotesTx">
        <pc:chgData name="李治中" userId="1621e6d2d9f24baf" providerId="LiveId" clId="{FD3074A7-CB72-4362-AA9B-6791674B0EAD}" dt="2017-11-23T07:08:45.109" v="16035" actId="20577"/>
        <pc:sldMkLst>
          <pc:docMk/>
          <pc:sldMk cId="1039102473" sldId="259"/>
        </pc:sldMkLst>
        <pc:spChg chg="mod">
          <ac:chgData name="李治中" userId="1621e6d2d9f24baf" providerId="LiveId" clId="{FD3074A7-CB72-4362-AA9B-6791674B0EAD}" dt="2017-11-21T06:33:11.271" v="359" actId="20577"/>
          <ac:spMkLst>
            <pc:docMk/>
            <pc:sldMk cId="1039102473" sldId="259"/>
            <ac:spMk id="2" creationId="{CBDA188B-C996-43CF-9FE0-D1533EC34F4C}"/>
          </ac:spMkLst>
        </pc:spChg>
        <pc:spChg chg="mod">
          <ac:chgData name="李治中" userId="1621e6d2d9f24baf" providerId="LiveId" clId="{FD3074A7-CB72-4362-AA9B-6791674B0EAD}" dt="2017-11-23T07:07:35.628" v="15953" actId="20577"/>
          <ac:spMkLst>
            <pc:docMk/>
            <pc:sldMk cId="1039102473" sldId="259"/>
            <ac:spMk id="3" creationId="{2B870F6C-5E4E-4E18-9DBF-8C3D891F36AB}"/>
          </ac:spMkLst>
        </pc:spChg>
      </pc:sldChg>
      <pc:sldChg chg="modSp add del">
        <pc:chgData name="李治中" userId="1621e6d2d9f24baf" providerId="LiveId" clId="{FD3074A7-CB72-4362-AA9B-6791674B0EAD}" dt="2017-11-22T17:11:17.020" v="9996" actId="2696"/>
        <pc:sldMkLst>
          <pc:docMk/>
          <pc:sldMk cId="3908551695" sldId="260"/>
        </pc:sldMkLst>
        <pc:spChg chg="mod">
          <ac:chgData name="李治中" userId="1621e6d2d9f24baf" providerId="LiveId" clId="{FD3074A7-CB72-4362-AA9B-6791674B0EAD}" dt="2017-11-21T06:33:34.858" v="368" actId="20577"/>
          <ac:spMkLst>
            <pc:docMk/>
            <pc:sldMk cId="3908551695" sldId="260"/>
            <ac:spMk id="2" creationId="{C1D3DB8C-92A0-4668-84E3-2D8106F17DB8}"/>
          </ac:spMkLst>
        </pc:spChg>
      </pc:sldChg>
      <pc:sldChg chg="addSp delSp modSp add">
        <pc:chgData name="李治中" userId="1621e6d2d9f24baf" providerId="LiveId" clId="{FD3074A7-CB72-4362-AA9B-6791674B0EAD}" dt="2017-11-21T06:37:57.341" v="410" actId="20577"/>
        <pc:sldMkLst>
          <pc:docMk/>
          <pc:sldMk cId="3085517912" sldId="261"/>
        </pc:sldMkLst>
        <pc:spChg chg="del">
          <ac:chgData name="李治中" userId="1621e6d2d9f24baf" providerId="LiveId" clId="{FD3074A7-CB72-4362-AA9B-6791674B0EAD}" dt="2017-11-21T06:37:22.157" v="371" actId="20577"/>
          <ac:spMkLst>
            <pc:docMk/>
            <pc:sldMk cId="3085517912" sldId="261"/>
            <ac:spMk id="2" creationId="{39765A13-F120-4FF6-8B8E-15B3B49835EC}"/>
          </ac:spMkLst>
        </pc:spChg>
        <pc:spChg chg="del">
          <ac:chgData name="李治中" userId="1621e6d2d9f24baf" providerId="LiveId" clId="{FD3074A7-CB72-4362-AA9B-6791674B0EAD}" dt="2017-11-21T06:37:22.157" v="371" actId="20577"/>
          <ac:spMkLst>
            <pc:docMk/>
            <pc:sldMk cId="3085517912" sldId="261"/>
            <ac:spMk id="3" creationId="{826940D8-6B9D-40CC-980A-9EB8547B6DBF}"/>
          </ac:spMkLst>
        </pc:spChg>
        <pc:spChg chg="add mod">
          <ac:chgData name="李治中" userId="1621e6d2d9f24baf" providerId="LiveId" clId="{FD3074A7-CB72-4362-AA9B-6791674B0EAD}" dt="2017-11-21T06:37:27.272" v="379" actId="20577"/>
          <ac:spMkLst>
            <pc:docMk/>
            <pc:sldMk cId="3085517912" sldId="261"/>
            <ac:spMk id="4" creationId="{43A49A80-B90E-4E1D-BF36-512B8E4C3F2B}"/>
          </ac:spMkLst>
        </pc:spChg>
        <pc:spChg chg="add mod">
          <ac:chgData name="李治中" userId="1621e6d2d9f24baf" providerId="LiveId" clId="{FD3074A7-CB72-4362-AA9B-6791674B0EAD}" dt="2017-11-21T06:37:57.341" v="410" actId="20577"/>
          <ac:spMkLst>
            <pc:docMk/>
            <pc:sldMk cId="3085517912" sldId="261"/>
            <ac:spMk id="5" creationId="{BBA1BB08-8549-4A64-901F-4176C234BA0E}"/>
          </ac:spMkLst>
        </pc:spChg>
      </pc:sldChg>
      <pc:sldChg chg="modSp add del">
        <pc:chgData name="李治中" userId="1621e6d2d9f24baf" providerId="LiveId" clId="{FD3074A7-CB72-4362-AA9B-6791674B0EAD}" dt="2017-11-22T17:10:09.557" v="9990" actId="2696"/>
        <pc:sldMkLst>
          <pc:docMk/>
          <pc:sldMk cId="2851737829" sldId="262"/>
        </pc:sldMkLst>
        <pc:spChg chg="mod">
          <ac:chgData name="李治中" userId="1621e6d2d9f24baf" providerId="LiveId" clId="{FD3074A7-CB72-4362-AA9B-6791674B0EAD}" dt="2017-11-21T06:38:23.457" v="431" actId="20577"/>
          <ac:spMkLst>
            <pc:docMk/>
            <pc:sldMk cId="2851737829" sldId="262"/>
            <ac:spMk id="2" creationId="{1FC107E2-2284-4419-93CB-2E283FE547BB}"/>
          </ac:spMkLst>
        </pc:spChg>
        <pc:spChg chg="mod">
          <ac:chgData name="李治中" userId="1621e6d2d9f24baf" providerId="LiveId" clId="{FD3074A7-CB72-4362-AA9B-6791674B0EAD}" dt="2017-11-22T17:10:01.282" v="9989" actId="20577"/>
          <ac:spMkLst>
            <pc:docMk/>
            <pc:sldMk cId="2851737829" sldId="262"/>
            <ac:spMk id="3" creationId="{8EA7E49F-1F8C-4A0D-893F-86F4CA8F922C}"/>
          </ac:spMkLst>
        </pc:spChg>
      </pc:sldChg>
      <pc:sldChg chg="addSp delSp modSp add modNotesTx">
        <pc:chgData name="李治中" userId="1621e6d2d9f24baf" providerId="LiveId" clId="{FD3074A7-CB72-4362-AA9B-6791674B0EAD}" dt="2017-11-23T07:11:46.862" v="16259" actId="313"/>
        <pc:sldMkLst>
          <pc:docMk/>
          <pc:sldMk cId="4089483690" sldId="263"/>
        </pc:sldMkLst>
        <pc:spChg chg="mod">
          <ac:chgData name="李治中" userId="1621e6d2d9f24baf" providerId="LiveId" clId="{FD3074A7-CB72-4362-AA9B-6791674B0EAD}" dt="2017-11-22T17:09:46.480" v="9985" actId="20577"/>
          <ac:spMkLst>
            <pc:docMk/>
            <pc:sldMk cId="4089483690" sldId="263"/>
            <ac:spMk id="2" creationId="{46743236-9CE5-4D26-BB59-FB3A3A2CADDA}"/>
          </ac:spMkLst>
        </pc:spChg>
        <pc:spChg chg="add del mod">
          <ac:chgData name="李治中" userId="1621e6d2d9f24baf" providerId="LiveId" clId="{FD3074A7-CB72-4362-AA9B-6791674B0EAD}" dt="2017-11-22T20:34:34.521" v="10085" actId="313"/>
          <ac:spMkLst>
            <pc:docMk/>
            <pc:sldMk cId="4089483690" sldId="263"/>
            <ac:spMk id="3" creationId="{35766F4F-C68B-4110-A43D-21FBEA98903B}"/>
          </ac:spMkLst>
        </pc:spChg>
        <pc:spChg chg="mod">
          <ac:chgData name="李治中" userId="1621e6d2d9f24baf" providerId="LiveId" clId="{FD3074A7-CB72-4362-AA9B-6791674B0EAD}" dt="2017-11-22T17:09:49.314" v="9987" actId="20577"/>
          <ac:spMkLst>
            <pc:docMk/>
            <pc:sldMk cId="4089483690" sldId="263"/>
            <ac:spMk id="4" creationId="{70F2D43A-6B90-4630-AE92-2016854C1501}"/>
          </ac:spMkLst>
        </pc:spChg>
        <pc:spChg chg="add del mod">
          <ac:chgData name="李治中" userId="1621e6d2d9f24baf" providerId="LiveId" clId="{FD3074A7-CB72-4362-AA9B-6791674B0EAD}" dt="2017-11-22T20:34:34.521" v="10085" actId="313"/>
          <ac:spMkLst>
            <pc:docMk/>
            <pc:sldMk cId="4089483690" sldId="263"/>
            <ac:spMk id="5" creationId="{49BF7238-E32D-4791-85CA-CDC94D822849}"/>
          </ac:spMkLst>
        </pc:spChg>
      </pc:sldChg>
      <pc:sldChg chg="addSp delSp modSp add del">
        <pc:chgData name="李治中" userId="1621e6d2d9f24baf" providerId="LiveId" clId="{FD3074A7-CB72-4362-AA9B-6791674B0EAD}" dt="2017-11-22T17:10:13.152" v="9991" actId="2696"/>
        <pc:sldMkLst>
          <pc:docMk/>
          <pc:sldMk cId="500946346" sldId="264"/>
        </pc:sldMkLst>
        <pc:spChg chg="del">
          <ac:chgData name="李治中" userId="1621e6d2d9f24baf" providerId="LiveId" clId="{FD3074A7-CB72-4362-AA9B-6791674B0EAD}" dt="2017-11-21T06:41:29.870" v="530" actId="20577"/>
          <ac:spMkLst>
            <pc:docMk/>
            <pc:sldMk cId="500946346" sldId="264"/>
            <ac:spMk id="2" creationId="{DBBF04DC-8422-4923-A4F3-42C18EEA997D}"/>
          </ac:spMkLst>
        </pc:spChg>
        <pc:spChg chg="del">
          <ac:chgData name="李治中" userId="1621e6d2d9f24baf" providerId="LiveId" clId="{FD3074A7-CB72-4362-AA9B-6791674B0EAD}" dt="2017-11-21T06:41:29.870" v="530" actId="20577"/>
          <ac:spMkLst>
            <pc:docMk/>
            <pc:sldMk cId="500946346" sldId="264"/>
            <ac:spMk id="3" creationId="{6C167D32-587D-4B48-9F2E-1387CEE51947}"/>
          </ac:spMkLst>
        </pc:spChg>
        <pc:spChg chg="add mod">
          <ac:chgData name="李治中" userId="1621e6d2d9f24baf" providerId="LiveId" clId="{FD3074A7-CB72-4362-AA9B-6791674B0EAD}" dt="2017-11-21T06:41:34.431" v="538" actId="20577"/>
          <ac:spMkLst>
            <pc:docMk/>
            <pc:sldMk cId="500946346" sldId="264"/>
            <ac:spMk id="4" creationId="{1C4C8784-F16F-4C0C-BA29-74251AB0068B}"/>
          </ac:spMkLst>
        </pc:spChg>
        <pc:spChg chg="add mod">
          <ac:chgData name="李治中" userId="1621e6d2d9f24baf" providerId="LiveId" clId="{FD3074A7-CB72-4362-AA9B-6791674B0EAD}" dt="2017-11-21T06:41:42.741" v="545" actId="20577"/>
          <ac:spMkLst>
            <pc:docMk/>
            <pc:sldMk cId="500946346" sldId="264"/>
            <ac:spMk id="5" creationId="{18CDFF97-17BE-4ECD-8519-42D90988A45B}"/>
          </ac:spMkLst>
        </pc:spChg>
      </pc:sldChg>
      <pc:sldChg chg="add del">
        <pc:chgData name="李治中" userId="1621e6d2d9f24baf" providerId="LiveId" clId="{FD3074A7-CB72-4362-AA9B-6791674B0EAD}" dt="2017-11-22T17:10:15.866" v="9992" actId="2696"/>
        <pc:sldMkLst>
          <pc:docMk/>
          <pc:sldMk cId="993229919" sldId="265"/>
        </pc:sldMkLst>
      </pc:sldChg>
      <pc:sldChg chg="modSp add ord modNotesTx">
        <pc:chgData name="李治中" userId="1621e6d2d9f24baf" providerId="LiveId" clId="{FD3074A7-CB72-4362-AA9B-6791674B0EAD}" dt="2017-11-23T03:06:35.722" v="10780" actId="20577"/>
        <pc:sldMkLst>
          <pc:docMk/>
          <pc:sldMk cId="1339587444" sldId="266"/>
        </pc:sldMkLst>
        <pc:spChg chg="mod">
          <ac:chgData name="李治中" userId="1621e6d2d9f24baf" providerId="LiveId" clId="{FD3074A7-CB72-4362-AA9B-6791674B0EAD}" dt="2017-11-21T06:42:11.013" v="568" actId="20577"/>
          <ac:spMkLst>
            <pc:docMk/>
            <pc:sldMk cId="1339587444" sldId="266"/>
            <ac:spMk id="2" creationId="{A27C69C0-B92B-48E8-A8D3-12952BB69430}"/>
          </ac:spMkLst>
        </pc:spChg>
        <pc:spChg chg="mod">
          <ac:chgData name="李治中" userId="1621e6d2d9f24baf" providerId="LiveId" clId="{FD3074A7-CB72-4362-AA9B-6791674B0EAD}" dt="2017-11-23T03:06:35.722" v="10780" actId="20577"/>
          <ac:spMkLst>
            <pc:docMk/>
            <pc:sldMk cId="1339587444" sldId="266"/>
            <ac:spMk id="3" creationId="{2F66AE10-BB11-4E36-830D-3F9631331D2E}"/>
          </ac:spMkLst>
        </pc:spChg>
      </pc:sldChg>
      <pc:sldChg chg="addSp delSp modSp add del">
        <pc:chgData name="李治中" userId="1621e6d2d9f24baf" providerId="LiveId" clId="{FD3074A7-CB72-4362-AA9B-6791674B0EAD}" dt="2017-11-22T17:13:39.924" v="10004" actId="2696"/>
        <pc:sldMkLst>
          <pc:docMk/>
          <pc:sldMk cId="1433285539" sldId="267"/>
        </pc:sldMkLst>
        <pc:spChg chg="del">
          <ac:chgData name="李治中" userId="1621e6d2d9f24baf" providerId="LiveId" clId="{FD3074A7-CB72-4362-AA9B-6791674B0EAD}" dt="2017-11-21T06:46:33.651" v="684" actId="20577"/>
          <ac:spMkLst>
            <pc:docMk/>
            <pc:sldMk cId="1433285539" sldId="267"/>
            <ac:spMk id="2" creationId="{AE80AFD6-1128-4FCA-B16D-9808AA32352C}"/>
          </ac:spMkLst>
        </pc:spChg>
        <pc:spChg chg="del">
          <ac:chgData name="李治中" userId="1621e6d2d9f24baf" providerId="LiveId" clId="{FD3074A7-CB72-4362-AA9B-6791674B0EAD}" dt="2017-11-21T06:46:33.651" v="684" actId="20577"/>
          <ac:spMkLst>
            <pc:docMk/>
            <pc:sldMk cId="1433285539" sldId="267"/>
            <ac:spMk id="3" creationId="{21C136EB-6891-4A1C-83BE-0BFA62558D77}"/>
          </ac:spMkLst>
        </pc:spChg>
        <pc:spChg chg="add mod">
          <ac:chgData name="李治中" userId="1621e6d2d9f24baf" providerId="LiveId" clId="{FD3074A7-CB72-4362-AA9B-6791674B0EAD}" dt="2017-11-21T06:46:36.757" v="691" actId="20577"/>
          <ac:spMkLst>
            <pc:docMk/>
            <pc:sldMk cId="1433285539" sldId="267"/>
            <ac:spMk id="4" creationId="{828FAB24-10DC-4FD2-A935-2148FDF305BE}"/>
          </ac:spMkLst>
        </pc:spChg>
        <pc:spChg chg="add mod">
          <ac:chgData name="李治中" userId="1621e6d2d9f24baf" providerId="LiveId" clId="{FD3074A7-CB72-4362-AA9B-6791674B0EAD}" dt="2017-11-21T06:46:43.413" v="705" actId="20577"/>
          <ac:spMkLst>
            <pc:docMk/>
            <pc:sldMk cId="1433285539" sldId="267"/>
            <ac:spMk id="5" creationId="{E1355C02-4081-45F2-B6E9-1366709BD108}"/>
          </ac:spMkLst>
        </pc:spChg>
      </pc:sldChg>
      <pc:sldChg chg="addSp delSp modSp add ord modNotesTx">
        <pc:chgData name="李治中" userId="1621e6d2d9f24baf" providerId="LiveId" clId="{FD3074A7-CB72-4362-AA9B-6791674B0EAD}" dt="2017-11-23T02:59:49.411" v="10528" actId="20577"/>
        <pc:sldMkLst>
          <pc:docMk/>
          <pc:sldMk cId="2236180981" sldId="268"/>
        </pc:sldMkLst>
        <pc:spChg chg="mod">
          <ac:chgData name="李治中" userId="1621e6d2d9f24baf" providerId="LiveId" clId="{FD3074A7-CB72-4362-AA9B-6791674B0EAD}" dt="2017-11-21T07:23:32.302" v="1168" actId="20577"/>
          <ac:spMkLst>
            <pc:docMk/>
            <pc:sldMk cId="2236180981" sldId="268"/>
            <ac:spMk id="2" creationId="{DBBE245B-BE43-40C8-AFC8-A991218BB539}"/>
          </ac:spMkLst>
        </pc:spChg>
        <pc:spChg chg="mod">
          <ac:chgData name="李治中" userId="1621e6d2d9f24baf" providerId="LiveId" clId="{FD3074A7-CB72-4362-AA9B-6791674B0EAD}" dt="2017-11-21T08:48:04.415" v="2719" actId="20577"/>
          <ac:spMkLst>
            <pc:docMk/>
            <pc:sldMk cId="2236180981" sldId="268"/>
            <ac:spMk id="3" creationId="{8B5EB011-088C-4582-B222-441C1749E19E}"/>
          </ac:spMkLst>
        </pc:spChg>
        <pc:spChg chg="add del mod">
          <ac:chgData name="李治中" userId="1621e6d2d9f24baf" providerId="LiveId" clId="{FD3074A7-CB72-4362-AA9B-6791674B0EAD}" dt="2017-11-21T07:21:42.155" v="1164" actId="20577"/>
          <ac:spMkLst>
            <pc:docMk/>
            <pc:sldMk cId="2236180981" sldId="268"/>
            <ac:spMk id="4" creationId="{DC3229C1-5549-4FC6-8571-28927AF1CAC7}"/>
          </ac:spMkLst>
        </pc:spChg>
        <pc:picChg chg="add">
          <ac:chgData name="李治中" userId="1621e6d2d9f24baf" providerId="LiveId" clId="{FD3074A7-CB72-4362-AA9B-6791674B0EAD}" dt="2017-11-21T07:21:42.155" v="1164" actId="20577"/>
          <ac:picMkLst>
            <pc:docMk/>
            <pc:sldMk cId="2236180981" sldId="268"/>
            <ac:picMk id="6" creationId="{0B2DB6E5-FD16-44B1-8BDB-AE206D0DC416}"/>
          </ac:picMkLst>
        </pc:picChg>
        <pc:picChg chg="add del mod">
          <ac:chgData name="李治中" userId="1621e6d2d9f24baf" providerId="LiveId" clId="{FD3074A7-CB72-4362-AA9B-6791674B0EAD}" dt="2017-11-21T07:21:41.150" v="1163" actId="20577"/>
          <ac:picMkLst>
            <pc:docMk/>
            <pc:sldMk cId="2236180981" sldId="268"/>
            <ac:picMk id="1026" creationId="{080E0BCB-6012-410A-A71B-6CE15F57BA53}"/>
          </ac:picMkLst>
        </pc:picChg>
      </pc:sldChg>
      <pc:sldChg chg="modSp add ord modNotesTx">
        <pc:chgData name="李治中" userId="1621e6d2d9f24baf" providerId="LiveId" clId="{FD3074A7-CB72-4362-AA9B-6791674B0EAD}" dt="2017-11-23T03:01:10.937" v="10553" actId="20577"/>
        <pc:sldMkLst>
          <pc:docMk/>
          <pc:sldMk cId="3058027509" sldId="269"/>
        </pc:sldMkLst>
        <pc:spChg chg="mod">
          <ac:chgData name="李治中" userId="1621e6d2d9f24baf" providerId="LiveId" clId="{FD3074A7-CB72-4362-AA9B-6791674B0EAD}" dt="2017-11-21T07:23:05.713" v="1165" actId="20577"/>
          <ac:spMkLst>
            <pc:docMk/>
            <pc:sldMk cId="3058027509" sldId="269"/>
            <ac:spMk id="2" creationId="{020A74DE-B3B4-4BDF-9452-C8D4BAD7BBC4}"/>
          </ac:spMkLst>
        </pc:spChg>
        <pc:spChg chg="mod">
          <ac:chgData name="李治中" userId="1621e6d2d9f24baf" providerId="LiveId" clId="{FD3074A7-CB72-4362-AA9B-6791674B0EAD}" dt="2017-11-23T02:51:44.155" v="10433" actId="20577"/>
          <ac:spMkLst>
            <pc:docMk/>
            <pc:sldMk cId="3058027509" sldId="269"/>
            <ac:spMk id="3" creationId="{7AAFC744-6091-4F75-95BC-772D9F663E82}"/>
          </ac:spMkLst>
        </pc:spChg>
      </pc:sldChg>
      <pc:sldChg chg="modSp add modNotesTx">
        <pc:chgData name="李治中" userId="1621e6d2d9f24baf" providerId="LiveId" clId="{FD3074A7-CB72-4362-AA9B-6791674B0EAD}" dt="2017-11-23T03:07:38.733" v="10839" actId="313"/>
        <pc:sldMkLst>
          <pc:docMk/>
          <pc:sldMk cId="1006626313" sldId="270"/>
        </pc:sldMkLst>
        <pc:spChg chg="mod">
          <ac:chgData name="李治中" userId="1621e6d2d9f24baf" providerId="LiveId" clId="{FD3074A7-CB72-4362-AA9B-6791674B0EAD}" dt="2017-11-21T08:56:17.011" v="2812" actId="20577"/>
          <ac:spMkLst>
            <pc:docMk/>
            <pc:sldMk cId="1006626313" sldId="270"/>
            <ac:spMk id="2" creationId="{AEF50C30-2508-47B3-8C00-25E92D35EB2F}"/>
          </ac:spMkLst>
        </pc:spChg>
        <pc:spChg chg="mod">
          <ac:chgData name="李治中" userId="1621e6d2d9f24baf" providerId="LiveId" clId="{FD3074A7-CB72-4362-AA9B-6791674B0EAD}" dt="2017-11-21T13:58:13.083" v="3408" actId="20577"/>
          <ac:spMkLst>
            <pc:docMk/>
            <pc:sldMk cId="1006626313" sldId="270"/>
            <ac:spMk id="3" creationId="{F2C57B6A-4DDA-46F6-825A-0E2C3560B0A0}"/>
          </ac:spMkLst>
        </pc:spChg>
      </pc:sldChg>
      <pc:sldChg chg="modSp add modNotesTx">
        <pc:chgData name="李治中" userId="1621e6d2d9f24baf" providerId="LiveId" clId="{FD3074A7-CB72-4362-AA9B-6791674B0EAD}" dt="2017-11-23T04:35:24.408" v="13155" actId="20577"/>
        <pc:sldMkLst>
          <pc:docMk/>
          <pc:sldMk cId="3353277838" sldId="271"/>
        </pc:sldMkLst>
        <pc:spChg chg="mod">
          <ac:chgData name="李治中" userId="1621e6d2d9f24baf" providerId="LiveId" clId="{FD3074A7-CB72-4362-AA9B-6791674B0EAD}" dt="2017-11-21T08:17:00.944" v="2052" actId="20577"/>
          <ac:spMkLst>
            <pc:docMk/>
            <pc:sldMk cId="3353277838" sldId="271"/>
            <ac:spMk id="2" creationId="{B7635746-AF15-4F28-8166-EAA51572A1B6}"/>
          </ac:spMkLst>
        </pc:spChg>
        <pc:spChg chg="mod">
          <ac:chgData name="李治中" userId="1621e6d2d9f24baf" providerId="LiveId" clId="{FD3074A7-CB72-4362-AA9B-6791674B0EAD}" dt="2017-11-21T09:11:18.605" v="3218" actId="20577"/>
          <ac:spMkLst>
            <pc:docMk/>
            <pc:sldMk cId="3353277838" sldId="271"/>
            <ac:spMk id="3" creationId="{6D06034E-6F60-48DC-8239-1844CA8A8D3F}"/>
          </ac:spMkLst>
        </pc:spChg>
      </pc:sldChg>
      <pc:sldChg chg="modSp add modNotesTx">
        <pc:chgData name="李治中" userId="1621e6d2d9f24baf" providerId="LiveId" clId="{FD3074A7-CB72-4362-AA9B-6791674B0EAD}" dt="2017-11-23T05:08:22.278" v="14032" actId="20577"/>
        <pc:sldMkLst>
          <pc:docMk/>
          <pc:sldMk cId="394961242" sldId="272"/>
        </pc:sldMkLst>
        <pc:spChg chg="mod">
          <ac:chgData name="李治中" userId="1621e6d2d9f24baf" providerId="LiveId" clId="{FD3074A7-CB72-4362-AA9B-6791674B0EAD}" dt="2017-11-22T19:15:04.040" v="10026" actId="20577"/>
          <ac:spMkLst>
            <pc:docMk/>
            <pc:sldMk cId="394961242" sldId="272"/>
            <ac:spMk id="2" creationId="{F9E5F654-69BD-4BFA-A6A7-AE2CF09C9BE6}"/>
          </ac:spMkLst>
        </pc:spChg>
        <pc:spChg chg="mod">
          <ac:chgData name="李治中" userId="1621e6d2d9f24baf" providerId="LiveId" clId="{FD3074A7-CB72-4362-AA9B-6791674B0EAD}" dt="2017-11-23T03:12:23.295" v="11218" actId="20577"/>
          <ac:spMkLst>
            <pc:docMk/>
            <pc:sldMk cId="394961242" sldId="272"/>
            <ac:spMk id="3" creationId="{E1CBFEED-AA09-41D6-9992-805DBD2D0E7E}"/>
          </ac:spMkLst>
        </pc:spChg>
      </pc:sldChg>
      <pc:sldChg chg="modSp add modNotesTx">
        <pc:chgData name="李治中" userId="1621e6d2d9f24baf" providerId="LiveId" clId="{FD3074A7-CB72-4362-AA9B-6791674B0EAD}" dt="2017-11-23T03:19:45.940" v="11773" actId="20577"/>
        <pc:sldMkLst>
          <pc:docMk/>
          <pc:sldMk cId="373922019" sldId="273"/>
        </pc:sldMkLst>
        <pc:spChg chg="mod">
          <ac:chgData name="李治中" userId="1621e6d2d9f24baf" providerId="LiveId" clId="{FD3074A7-CB72-4362-AA9B-6791674B0EAD}" dt="2017-11-21T14:00:56.457" v="3486" actId="20577"/>
          <ac:spMkLst>
            <pc:docMk/>
            <pc:sldMk cId="373922019" sldId="273"/>
            <ac:spMk id="2" creationId="{7AD292EC-FED8-46ED-AC30-0F7E18AE0B62}"/>
          </ac:spMkLst>
        </pc:spChg>
        <pc:spChg chg="mod">
          <ac:chgData name="李治中" userId="1621e6d2d9f24baf" providerId="LiveId" clId="{FD3074A7-CB72-4362-AA9B-6791674B0EAD}" dt="2017-11-21T14:03:34.223" v="3598" actId="20577"/>
          <ac:spMkLst>
            <pc:docMk/>
            <pc:sldMk cId="373922019" sldId="273"/>
            <ac:spMk id="3" creationId="{F790DA5C-7071-4B8C-BA1A-96D8449EDBE9}"/>
          </ac:spMkLst>
        </pc:spChg>
      </pc:sldChg>
      <pc:sldChg chg="addSp delSp modSp add ord modNotesTx">
        <pc:chgData name="李治中" userId="1621e6d2d9f24baf" providerId="LiveId" clId="{FD3074A7-CB72-4362-AA9B-6791674B0EAD}" dt="2017-11-23T03:09:17.053" v="10915" actId="20577"/>
        <pc:sldMkLst>
          <pc:docMk/>
          <pc:sldMk cId="1260659770" sldId="274"/>
        </pc:sldMkLst>
        <pc:spChg chg="mod">
          <ac:chgData name="李治中" userId="1621e6d2d9f24baf" providerId="LiveId" clId="{FD3074A7-CB72-4362-AA9B-6791674B0EAD}" dt="2017-11-21T08:46:07.020" v="2704" actId="20577"/>
          <ac:spMkLst>
            <pc:docMk/>
            <pc:sldMk cId="1260659770" sldId="274"/>
            <ac:spMk id="2" creationId="{2017CB75-C189-4094-87B2-C6B181C9B962}"/>
          </ac:spMkLst>
        </pc:spChg>
        <pc:spChg chg="mod">
          <ac:chgData name="李治中" userId="1621e6d2d9f24baf" providerId="LiveId" clId="{FD3074A7-CB72-4362-AA9B-6791674B0EAD}" dt="2017-11-21T08:47:20.532" v="2717" actId="20577"/>
          <ac:spMkLst>
            <pc:docMk/>
            <pc:sldMk cId="1260659770" sldId="274"/>
            <ac:spMk id="3" creationId="{40F7D720-51A5-43C6-80FA-004FD0D3F7E7}"/>
          </ac:spMkLst>
        </pc:spChg>
        <pc:spChg chg="del">
          <ac:chgData name="李治中" userId="1621e6d2d9f24baf" providerId="LiveId" clId="{FD3074A7-CB72-4362-AA9B-6791674B0EAD}" dt="2017-11-21T08:46:16.646" v="2705" actId="20577"/>
          <ac:spMkLst>
            <pc:docMk/>
            <pc:sldMk cId="1260659770" sldId="274"/>
            <ac:spMk id="4" creationId="{9CA82B6D-60EB-448C-9411-EB934972CB04}"/>
          </ac:spMkLst>
        </pc:spChg>
        <pc:picChg chg="add">
          <ac:chgData name="李治中" userId="1621e6d2d9f24baf" providerId="LiveId" clId="{FD3074A7-CB72-4362-AA9B-6791674B0EAD}" dt="2017-11-21T08:46:16.646" v="2705" actId="20577"/>
          <ac:picMkLst>
            <pc:docMk/>
            <pc:sldMk cId="1260659770" sldId="274"/>
            <ac:picMk id="2050" creationId="{C1A40608-8E1F-4425-9354-C337F459BD50}"/>
          </ac:picMkLst>
        </pc:picChg>
      </pc:sldChg>
      <pc:sldChg chg="modSp add ord modNotesTx">
        <pc:chgData name="李治中" userId="1621e6d2d9f24baf" providerId="LiveId" clId="{FD3074A7-CB72-4362-AA9B-6791674B0EAD}" dt="2017-11-23T03:13:35.964" v="11266" actId="20577"/>
        <pc:sldMkLst>
          <pc:docMk/>
          <pc:sldMk cId="4147489962" sldId="275"/>
        </pc:sldMkLst>
        <pc:spChg chg="mod">
          <ac:chgData name="李治中" userId="1621e6d2d9f24baf" providerId="LiveId" clId="{FD3074A7-CB72-4362-AA9B-6791674B0EAD}" dt="2017-11-21T08:56:21.542" v="2814" actId="20577"/>
          <ac:spMkLst>
            <pc:docMk/>
            <pc:sldMk cId="4147489962" sldId="275"/>
            <ac:spMk id="2" creationId="{AA9255C9-7E56-4348-BB58-EA5596C73584}"/>
          </ac:spMkLst>
        </pc:spChg>
        <pc:spChg chg="mod">
          <ac:chgData name="李治中" userId="1621e6d2d9f24baf" providerId="LiveId" clId="{FD3074A7-CB72-4362-AA9B-6791674B0EAD}" dt="2017-11-21T09:00:27.500" v="2888" actId="20577"/>
          <ac:spMkLst>
            <pc:docMk/>
            <pc:sldMk cId="4147489962" sldId="275"/>
            <ac:spMk id="3" creationId="{FD8C3F41-CE94-4A4A-B331-48D689954AC4}"/>
          </ac:spMkLst>
        </pc:spChg>
      </pc:sldChg>
      <pc:sldChg chg="modSp add modNotesTx">
        <pc:chgData name="李治中" userId="1621e6d2d9f24baf" providerId="LiveId" clId="{FD3074A7-CB72-4362-AA9B-6791674B0EAD}" dt="2017-11-23T03:02:45.704" v="10654" actId="20577"/>
        <pc:sldMkLst>
          <pc:docMk/>
          <pc:sldMk cId="4288409005" sldId="276"/>
        </pc:sldMkLst>
        <pc:spChg chg="mod">
          <ac:chgData name="李治中" userId="1621e6d2d9f24baf" providerId="LiveId" clId="{FD3074A7-CB72-4362-AA9B-6791674B0EAD}" dt="2017-11-21T09:02:37.491" v="2912" actId="20577"/>
          <ac:spMkLst>
            <pc:docMk/>
            <pc:sldMk cId="4288409005" sldId="276"/>
            <ac:spMk id="2" creationId="{DA63A35A-C5B8-4D37-8229-540E60A23B89}"/>
          </ac:spMkLst>
        </pc:spChg>
        <pc:spChg chg="mod">
          <ac:chgData name="李治中" userId="1621e6d2d9f24baf" providerId="LiveId" clId="{FD3074A7-CB72-4362-AA9B-6791674B0EAD}" dt="2017-11-21T09:08:49.382" v="3137" actId="20577"/>
          <ac:spMkLst>
            <pc:docMk/>
            <pc:sldMk cId="4288409005" sldId="276"/>
            <ac:spMk id="3" creationId="{C21C74A0-8D5D-4079-B931-2F10B7495826}"/>
          </ac:spMkLst>
        </pc:spChg>
      </pc:sldChg>
      <pc:sldChg chg="modSp add del">
        <pc:chgData name="李治中" userId="1621e6d2d9f24baf" providerId="LiveId" clId="{FD3074A7-CB72-4362-AA9B-6791674B0EAD}" dt="2017-11-22T17:14:18.317" v="10006" actId="2696"/>
        <pc:sldMkLst>
          <pc:docMk/>
          <pc:sldMk cId="877690023" sldId="277"/>
        </pc:sldMkLst>
        <pc:spChg chg="mod">
          <ac:chgData name="李治中" userId="1621e6d2d9f24baf" providerId="LiveId" clId="{FD3074A7-CB72-4362-AA9B-6791674B0EAD}" dt="2017-11-21T11:30:13.396" v="3233" actId="20577"/>
          <ac:spMkLst>
            <pc:docMk/>
            <pc:sldMk cId="877690023" sldId="277"/>
            <ac:spMk id="2" creationId="{48D6E3FF-08CB-41CC-A0D3-568FCA93B2EE}"/>
          </ac:spMkLst>
        </pc:spChg>
        <pc:spChg chg="mod">
          <ac:chgData name="李治中" userId="1621e6d2d9f24baf" providerId="LiveId" clId="{FD3074A7-CB72-4362-AA9B-6791674B0EAD}" dt="2017-11-21T11:30:32.446" v="3236" actId="20577"/>
          <ac:spMkLst>
            <pc:docMk/>
            <pc:sldMk cId="877690023" sldId="277"/>
            <ac:spMk id="3" creationId="{A0E82905-3546-4ECB-AF5A-591DF5C067EF}"/>
          </ac:spMkLst>
        </pc:spChg>
      </pc:sldChg>
      <pc:sldChg chg="modSp add modNotesTx">
        <pc:chgData name="李治中" userId="1621e6d2d9f24baf" providerId="LiveId" clId="{FD3074A7-CB72-4362-AA9B-6791674B0EAD}" dt="2017-11-23T03:25:30.868" v="11914" actId="20577"/>
        <pc:sldMkLst>
          <pc:docMk/>
          <pc:sldMk cId="4283293960" sldId="278"/>
        </pc:sldMkLst>
        <pc:spChg chg="mod">
          <ac:chgData name="李治中" userId="1621e6d2d9f24baf" providerId="LiveId" clId="{FD3074A7-CB72-4362-AA9B-6791674B0EAD}" dt="2017-11-21T14:36:16.959" v="4794" actId="20577"/>
          <ac:spMkLst>
            <pc:docMk/>
            <pc:sldMk cId="4283293960" sldId="278"/>
            <ac:spMk id="2" creationId="{818D1427-6F09-4378-970E-4F9055639A51}"/>
          </ac:spMkLst>
        </pc:spChg>
        <pc:spChg chg="mod">
          <ac:chgData name="李治中" userId="1621e6d2d9f24baf" providerId="LiveId" clId="{FD3074A7-CB72-4362-AA9B-6791674B0EAD}" dt="2017-11-23T03:23:57.410" v="11880" actId="20577"/>
          <ac:spMkLst>
            <pc:docMk/>
            <pc:sldMk cId="4283293960" sldId="278"/>
            <ac:spMk id="3" creationId="{7A2E4F0E-6E30-42ED-BB85-EDBEC2E95DF0}"/>
          </ac:spMkLst>
        </pc:spChg>
      </pc:sldChg>
      <pc:sldChg chg="modSp add ord modNotesTx">
        <pc:chgData name="李治中" userId="1621e6d2d9f24baf" providerId="LiveId" clId="{FD3074A7-CB72-4362-AA9B-6791674B0EAD}" dt="2017-11-23T03:23:40.243" v="11875" actId="20577"/>
        <pc:sldMkLst>
          <pc:docMk/>
          <pc:sldMk cId="2471842699" sldId="279"/>
        </pc:sldMkLst>
        <pc:spChg chg="mod">
          <ac:chgData name="李治中" userId="1621e6d2d9f24baf" providerId="LiveId" clId="{FD3074A7-CB72-4362-AA9B-6791674B0EAD}" dt="2017-11-21T14:11:58.915" v="3798" actId="20577"/>
          <ac:spMkLst>
            <pc:docMk/>
            <pc:sldMk cId="2471842699" sldId="279"/>
            <ac:spMk id="2" creationId="{136F7327-BF98-4876-93D5-F076A92B1E6B}"/>
          </ac:spMkLst>
        </pc:spChg>
        <pc:spChg chg="mod">
          <ac:chgData name="李治中" userId="1621e6d2d9f24baf" providerId="LiveId" clId="{FD3074A7-CB72-4362-AA9B-6791674B0EAD}" dt="2017-11-21T14:14:07.278" v="3862" actId="20577"/>
          <ac:spMkLst>
            <pc:docMk/>
            <pc:sldMk cId="2471842699" sldId="279"/>
            <ac:spMk id="3" creationId="{33E1AB44-67B0-4768-95AD-113159D49676}"/>
          </ac:spMkLst>
        </pc:spChg>
      </pc:sldChg>
      <pc:sldChg chg="modSp add modNotesTx">
        <pc:chgData name="李治中" userId="1621e6d2d9f24baf" providerId="LiveId" clId="{FD3074A7-CB72-4362-AA9B-6791674B0EAD}" dt="2017-11-23T03:29:14.983" v="12179" actId="20577"/>
        <pc:sldMkLst>
          <pc:docMk/>
          <pc:sldMk cId="836460661" sldId="280"/>
        </pc:sldMkLst>
        <pc:spChg chg="mod">
          <ac:chgData name="李治中" userId="1621e6d2d9f24baf" providerId="LiveId" clId="{FD3074A7-CB72-4362-AA9B-6791674B0EAD}" dt="2017-11-21T14:36:52.866" v="4808" actId="20577"/>
          <ac:spMkLst>
            <pc:docMk/>
            <pc:sldMk cId="836460661" sldId="280"/>
            <ac:spMk id="2" creationId="{818D1427-6F09-4378-970E-4F9055639A51}"/>
          </ac:spMkLst>
        </pc:spChg>
        <pc:spChg chg="mod">
          <ac:chgData name="李治中" userId="1621e6d2d9f24baf" providerId="LiveId" clId="{FD3074A7-CB72-4362-AA9B-6791674B0EAD}" dt="2017-11-23T03:29:02.993" v="12147" actId="20577"/>
          <ac:spMkLst>
            <pc:docMk/>
            <pc:sldMk cId="836460661" sldId="280"/>
            <ac:spMk id="3" creationId="{7A2E4F0E-6E30-42ED-BB85-EDBEC2E95DF0}"/>
          </ac:spMkLst>
        </pc:spChg>
      </pc:sldChg>
      <pc:sldChg chg="modSp add modNotesTx">
        <pc:chgData name="李治中" userId="1621e6d2d9f24baf" providerId="LiveId" clId="{FD3074A7-CB72-4362-AA9B-6791674B0EAD}" dt="2017-11-23T03:32:48.779" v="12276" actId="20577"/>
        <pc:sldMkLst>
          <pc:docMk/>
          <pc:sldMk cId="3599252664" sldId="281"/>
        </pc:sldMkLst>
        <pc:spChg chg="mod">
          <ac:chgData name="李治中" userId="1621e6d2d9f24baf" providerId="LiveId" clId="{FD3074A7-CB72-4362-AA9B-6791674B0EAD}" dt="2017-11-21T14:36:55.814" v="4809" actId="20577"/>
          <ac:spMkLst>
            <pc:docMk/>
            <pc:sldMk cId="3599252664" sldId="281"/>
            <ac:spMk id="2" creationId="{818D1427-6F09-4378-970E-4F9055639A51}"/>
          </ac:spMkLst>
        </pc:spChg>
        <pc:spChg chg="mod">
          <ac:chgData name="李治中" userId="1621e6d2d9f24baf" providerId="LiveId" clId="{FD3074A7-CB72-4362-AA9B-6791674B0EAD}" dt="2017-11-23T03:32:48.779" v="12276" actId="20577"/>
          <ac:spMkLst>
            <pc:docMk/>
            <pc:sldMk cId="3599252664" sldId="281"/>
            <ac:spMk id="3" creationId="{7A2E4F0E-6E30-42ED-BB85-EDBEC2E95DF0}"/>
          </ac:spMkLst>
        </pc:spChg>
      </pc:sldChg>
      <pc:sldChg chg="addSp delSp modSp add modNotesTx">
        <pc:chgData name="李治中" userId="1621e6d2d9f24baf" providerId="LiveId" clId="{FD3074A7-CB72-4362-AA9B-6791674B0EAD}" dt="2017-11-23T03:35:15.990" v="12374" actId="20577"/>
        <pc:sldMkLst>
          <pc:docMk/>
          <pc:sldMk cId="1643042292" sldId="282"/>
        </pc:sldMkLst>
        <pc:spChg chg="mod">
          <ac:chgData name="李治中" userId="1621e6d2d9f24baf" providerId="LiveId" clId="{FD3074A7-CB72-4362-AA9B-6791674B0EAD}" dt="2017-11-21T14:41:50.783" v="4966" actId="20577"/>
          <ac:spMkLst>
            <pc:docMk/>
            <pc:sldMk cId="1643042292" sldId="282"/>
            <ac:spMk id="2" creationId="{B803C678-95C8-4A30-BD64-518C00AB6C43}"/>
          </ac:spMkLst>
        </pc:spChg>
        <pc:spChg chg="mod">
          <ac:chgData name="李治中" userId="1621e6d2d9f24baf" providerId="LiveId" clId="{FD3074A7-CB72-4362-AA9B-6791674B0EAD}" dt="2017-11-21T14:54:33.375" v="5296" actId="20577"/>
          <ac:spMkLst>
            <pc:docMk/>
            <pc:sldMk cId="1643042292" sldId="282"/>
            <ac:spMk id="3" creationId="{BEF28E43-7911-42F2-8C9C-325D6D1E93F5}"/>
          </ac:spMkLst>
        </pc:spChg>
        <pc:spChg chg="add del mod">
          <ac:chgData name="李治中" userId="1621e6d2d9f24baf" providerId="LiveId" clId="{FD3074A7-CB72-4362-AA9B-6791674B0EAD}" dt="2017-11-22T19:26:04.081" v="10082" actId="20577"/>
          <ac:spMkLst>
            <pc:docMk/>
            <pc:sldMk cId="1643042292" sldId="282"/>
            <ac:spMk id="4" creationId="{93AA2FEA-F5D0-4B21-B00E-FD1E3207619A}"/>
          </ac:spMkLst>
        </pc:spChg>
        <pc:picChg chg="add">
          <ac:chgData name="李治中" userId="1621e6d2d9f24baf" providerId="LiveId" clId="{FD3074A7-CB72-4362-AA9B-6791674B0EAD}" dt="2017-11-22T19:26:04.081" v="10082" actId="20577"/>
          <ac:picMkLst>
            <pc:docMk/>
            <pc:sldMk cId="1643042292" sldId="282"/>
            <ac:picMk id="2050" creationId="{B06087EF-B440-4369-9D59-06AFE9579810}"/>
          </ac:picMkLst>
        </pc:picChg>
      </pc:sldChg>
      <pc:sldChg chg="modSp add modNotesTx">
        <pc:chgData name="李治中" userId="1621e6d2d9f24baf" providerId="LiveId" clId="{FD3074A7-CB72-4362-AA9B-6791674B0EAD}" dt="2017-11-23T07:16:35.008" v="16576" actId="20577"/>
        <pc:sldMkLst>
          <pc:docMk/>
          <pc:sldMk cId="3311613134" sldId="283"/>
        </pc:sldMkLst>
        <pc:spChg chg="mod">
          <ac:chgData name="李治中" userId="1621e6d2d9f24baf" providerId="LiveId" clId="{FD3074A7-CB72-4362-AA9B-6791674B0EAD}" dt="2017-11-22T03:46:41.042" v="5823" actId="114"/>
          <ac:spMkLst>
            <pc:docMk/>
            <pc:sldMk cId="3311613134" sldId="283"/>
            <ac:spMk id="3" creationId="{BEF28E43-7911-42F2-8C9C-325D6D1E93F5}"/>
          </ac:spMkLst>
        </pc:spChg>
      </pc:sldChg>
      <pc:sldChg chg="addSp delSp modSp add modNotesTx">
        <pc:chgData name="李治中" userId="1621e6d2d9f24baf" providerId="LiveId" clId="{FD3074A7-CB72-4362-AA9B-6791674B0EAD}" dt="2017-11-23T03:40:19.027" v="12479" actId="20577"/>
        <pc:sldMkLst>
          <pc:docMk/>
          <pc:sldMk cId="3979560289" sldId="284"/>
        </pc:sldMkLst>
        <pc:spChg chg="mod">
          <ac:chgData name="李治中" userId="1621e6d2d9f24baf" providerId="LiveId" clId="{FD3074A7-CB72-4362-AA9B-6791674B0EAD}" dt="2017-11-21T14:54:56.803" v="5302" actId="20577"/>
          <ac:spMkLst>
            <pc:docMk/>
            <pc:sldMk cId="3979560289" sldId="284"/>
            <ac:spMk id="2" creationId="{B803C678-95C8-4A30-BD64-518C00AB6C43}"/>
          </ac:spMkLst>
        </pc:spChg>
        <pc:spChg chg="mod">
          <ac:chgData name="李治中" userId="1621e6d2d9f24baf" providerId="LiveId" clId="{FD3074A7-CB72-4362-AA9B-6791674B0EAD}" dt="2017-11-22T19:19:10.828" v="10078" actId="27636"/>
          <ac:spMkLst>
            <pc:docMk/>
            <pc:sldMk cId="3979560289" sldId="284"/>
            <ac:spMk id="3" creationId="{BEF28E43-7911-42F2-8C9C-325D6D1E93F5}"/>
          </ac:spMkLst>
        </pc:spChg>
        <pc:spChg chg="add del mod">
          <ac:chgData name="李治中" userId="1621e6d2d9f24baf" providerId="LiveId" clId="{FD3074A7-CB72-4362-AA9B-6791674B0EAD}" dt="2017-11-22T19:21:08.141" v="10080" actId="20577"/>
          <ac:spMkLst>
            <pc:docMk/>
            <pc:sldMk cId="3979560289" sldId="284"/>
            <ac:spMk id="4" creationId="{A418F27E-69A8-40B7-81F2-68E1E56063DA}"/>
          </ac:spMkLst>
        </pc:spChg>
        <pc:picChg chg="add mod">
          <ac:chgData name="李治中" userId="1621e6d2d9f24baf" providerId="LiveId" clId="{FD3074A7-CB72-4362-AA9B-6791674B0EAD}" dt="2017-11-22T19:21:08.141" v="10080" actId="20577"/>
          <ac:picMkLst>
            <pc:docMk/>
            <pc:sldMk cId="3979560289" sldId="284"/>
            <ac:picMk id="5" creationId="{9C80A343-FD1D-41AF-9EDA-04722C53FC90}"/>
          </ac:picMkLst>
        </pc:picChg>
      </pc:sldChg>
      <pc:sldChg chg="modSp modNotesTx">
        <pc:chgData name="李治中" userId="1621e6d2d9f24baf" providerId="LiveId" clId="{FD3074A7-CB72-4362-AA9B-6791674B0EAD}" dt="2017-11-23T03:43:09.451" v="12552" actId="20577"/>
        <pc:sldMkLst>
          <pc:docMk/>
          <pc:sldMk cId="2010924319" sldId="286"/>
        </pc:sldMkLst>
        <pc:spChg chg="mod">
          <ac:chgData name="李治中" userId="1621e6d2d9f24baf" providerId="LiveId" clId="{FD3074A7-CB72-4362-AA9B-6791674B0EAD}" dt="2017-11-23T03:42:08.589" v="12488" actId="20577"/>
          <ac:spMkLst>
            <pc:docMk/>
            <pc:sldMk cId="2010924319" sldId="286"/>
            <ac:spMk id="3" creationId="{BEF28E43-7911-42F2-8C9C-325D6D1E93F5}"/>
          </ac:spMkLst>
        </pc:spChg>
      </pc:sldChg>
      <pc:sldChg chg="modSp modNotesTx">
        <pc:chgData name="李治中" userId="1621e6d2d9f24baf" providerId="LiveId" clId="{FD3074A7-CB72-4362-AA9B-6791674B0EAD}" dt="2017-11-23T04:42:32.545" v="13347" actId="20577"/>
        <pc:sldMkLst>
          <pc:docMk/>
          <pc:sldMk cId="3620183444" sldId="287"/>
        </pc:sldMkLst>
        <pc:spChg chg="mod">
          <ac:chgData name="李治中" userId="1621e6d2d9f24baf" providerId="LiveId" clId="{FD3074A7-CB72-4362-AA9B-6791674B0EAD}" dt="2017-11-23T04:42:32.545" v="13347" actId="20577"/>
          <ac:spMkLst>
            <pc:docMk/>
            <pc:sldMk cId="3620183444" sldId="287"/>
            <ac:spMk id="3" creationId="{2BC61800-129D-4217-996F-CD8F5D6843E2}"/>
          </ac:spMkLst>
        </pc:spChg>
      </pc:sldChg>
      <pc:sldChg chg="addSp delSp modSp add mod setBg modNotesTx">
        <pc:chgData name="李治中" userId="1621e6d2d9f24baf" providerId="LiveId" clId="{FD3074A7-CB72-4362-AA9B-6791674B0EAD}" dt="2017-11-23T06:28:40.083" v="15055" actId="1076"/>
        <pc:sldMkLst>
          <pc:docMk/>
          <pc:sldMk cId="109677881" sldId="288"/>
        </pc:sldMkLst>
        <pc:spChg chg="mod">
          <ac:chgData name="李治中" userId="1621e6d2d9f24baf" providerId="LiveId" clId="{FD3074A7-CB72-4362-AA9B-6791674B0EAD}" dt="2017-11-23T06:26:22.476" v="15035" actId="26606"/>
          <ac:spMkLst>
            <pc:docMk/>
            <pc:sldMk cId="109677881" sldId="288"/>
            <ac:spMk id="2" creationId="{FC132C05-1434-4BAF-9A12-29CA1FD26AFB}"/>
          </ac:spMkLst>
        </pc:spChg>
        <pc:spChg chg="mod">
          <ac:chgData name="李治中" userId="1621e6d2d9f24baf" providerId="LiveId" clId="{FD3074A7-CB72-4362-AA9B-6791674B0EAD}" dt="2017-11-23T06:26:22.476" v="15035" actId="26606"/>
          <ac:spMkLst>
            <pc:docMk/>
            <pc:sldMk cId="109677881" sldId="288"/>
            <ac:spMk id="3" creationId="{12CAD521-372C-4EA7-BE48-E7C32737726B}"/>
          </ac:spMkLst>
        </pc:spChg>
        <pc:spChg chg="add del mod">
          <ac:chgData name="李治中" userId="1621e6d2d9f24baf" providerId="LiveId" clId="{FD3074A7-CB72-4362-AA9B-6791674B0EAD}" dt="2017-11-23T06:26:18.445" v="15032" actId="1076"/>
          <ac:spMkLst>
            <pc:docMk/>
            <pc:sldMk cId="109677881" sldId="288"/>
            <ac:spMk id="4" creationId="{4660E7EF-16EE-45FB-AB48-D570DC9D2580}"/>
          </ac:spMkLst>
        </pc:spChg>
        <pc:spChg chg="add mod">
          <ac:chgData name="李治中" userId="1621e6d2d9f24baf" providerId="LiveId" clId="{FD3074A7-CB72-4362-AA9B-6791674B0EAD}" dt="2017-11-23T06:28:09.097" v="15047" actId="1076"/>
          <ac:spMkLst>
            <pc:docMk/>
            <pc:sldMk cId="109677881" sldId="288"/>
            <ac:spMk id="10" creationId="{20B1CA83-CE33-4D5F-B0F8-B28484781EAC}"/>
          </ac:spMkLst>
        </pc:spChg>
        <pc:spChg chg="add mod">
          <ac:chgData name="李治中" userId="1621e6d2d9f24baf" providerId="LiveId" clId="{FD3074A7-CB72-4362-AA9B-6791674B0EAD}" dt="2017-11-23T06:28:40.083" v="15055" actId="1076"/>
          <ac:spMkLst>
            <pc:docMk/>
            <pc:sldMk cId="109677881" sldId="288"/>
            <ac:spMk id="12" creationId="{D60B4E37-EEA9-4F4A-B1EE-7BD101764976}"/>
          </ac:spMkLst>
        </pc:spChg>
        <pc:picChg chg="add mod ord modCrop">
          <ac:chgData name="李治中" userId="1621e6d2d9f24baf" providerId="LiveId" clId="{FD3074A7-CB72-4362-AA9B-6791674B0EAD}" dt="2017-11-23T06:26:57.591" v="15038" actId="14100"/>
          <ac:picMkLst>
            <pc:docMk/>
            <pc:sldMk cId="109677881" sldId="288"/>
            <ac:picMk id="6" creationId="{D28A4527-89CC-40C5-9982-375962AF57C6}"/>
          </ac:picMkLst>
        </pc:picChg>
        <pc:cxnChg chg="add mod">
          <ac:chgData name="李治中" userId="1621e6d2d9f24baf" providerId="LiveId" clId="{FD3074A7-CB72-4362-AA9B-6791674B0EAD}" dt="2017-11-23T06:27:52.083" v="15041" actId="14100"/>
          <ac:cxnSpMkLst>
            <pc:docMk/>
            <pc:sldMk cId="109677881" sldId="288"/>
            <ac:cxnSpMk id="8" creationId="{0EFD6B6E-8FC5-4585-8076-31F0C17744E5}"/>
          </ac:cxnSpMkLst>
        </pc:cxnChg>
        <pc:cxnChg chg="add del">
          <ac:chgData name="李治中" userId="1621e6d2d9f24baf" providerId="LiveId" clId="{FD3074A7-CB72-4362-AA9B-6791674B0EAD}" dt="2017-11-23T06:26:22.476" v="15035" actId="26606"/>
          <ac:cxnSpMkLst>
            <pc:docMk/>
            <pc:sldMk cId="109677881" sldId="288"/>
            <ac:cxnSpMk id="11" creationId="{0052AFA8-8863-4BAA-808D-C716FDCF3AF5}"/>
          </ac:cxnSpMkLst>
        </pc:cxnChg>
      </pc:sldChg>
      <pc:sldChg chg="addSp delSp modSp add mod ord setBg modNotesTx">
        <pc:chgData name="李治中" userId="1621e6d2d9f24baf" providerId="LiveId" clId="{FD3074A7-CB72-4362-AA9B-6791674B0EAD}" dt="2017-11-23T04:33:09.697" v="13034" actId="20577"/>
        <pc:sldMkLst>
          <pc:docMk/>
          <pc:sldMk cId="4101160416" sldId="289"/>
        </pc:sldMkLst>
        <pc:spChg chg="mod">
          <ac:chgData name="李治中" userId="1621e6d2d9f24baf" providerId="LiveId" clId="{FD3074A7-CB72-4362-AA9B-6791674B0EAD}" dt="2017-11-22T04:03:53.320" v="5911" actId="26606"/>
          <ac:spMkLst>
            <pc:docMk/>
            <pc:sldMk cId="4101160416" sldId="289"/>
            <ac:spMk id="2" creationId="{22657978-CE21-44E4-A8B8-C5FE07B7E52B}"/>
          </ac:spMkLst>
        </pc:spChg>
        <pc:spChg chg="mod">
          <ac:chgData name="李治中" userId="1621e6d2d9f24baf" providerId="LiveId" clId="{FD3074A7-CB72-4362-AA9B-6791674B0EAD}" dt="2017-11-22T04:52:13.122" v="5939" actId="313"/>
          <ac:spMkLst>
            <pc:docMk/>
            <pc:sldMk cId="4101160416" sldId="289"/>
            <ac:spMk id="3" creationId="{A8D99D27-E0B2-4B65-B480-2AC94B36D182}"/>
          </ac:spMkLst>
        </pc:spChg>
        <pc:spChg chg="del">
          <ac:chgData name="李治中" userId="1621e6d2d9f24baf" providerId="LiveId" clId="{FD3074A7-CB72-4362-AA9B-6791674B0EAD}" dt="2017-11-22T04:03:45.672" v="5909" actId="20577"/>
          <ac:spMkLst>
            <pc:docMk/>
            <pc:sldMk cId="4101160416" sldId="289"/>
            <ac:spMk id="4" creationId="{31326428-6E7B-4926-8F39-16CA2CACADEE}"/>
          </ac:spMkLst>
        </pc:spChg>
        <pc:spChg chg="add del">
          <ac:chgData name="李治中" userId="1621e6d2d9f24baf" providerId="LiveId" clId="{FD3074A7-CB72-4362-AA9B-6791674B0EAD}" dt="2017-11-22T04:03:53.320" v="5911" actId="26606"/>
          <ac:spMkLst>
            <pc:docMk/>
            <pc:sldMk cId="4101160416" sldId="289"/>
            <ac:spMk id="73" creationId="{1BFFEF50-F62B-4A59-B82B-698063A053EE}"/>
          </ac:spMkLst>
        </pc:spChg>
        <pc:picChg chg="add mod ord">
          <ac:chgData name="李治中" userId="1621e6d2d9f24baf" providerId="LiveId" clId="{FD3074A7-CB72-4362-AA9B-6791674B0EAD}" dt="2017-11-22T06:28:51.344" v="6925" actId="14100"/>
          <ac:picMkLst>
            <pc:docMk/>
            <pc:sldMk cId="4101160416" sldId="289"/>
            <ac:picMk id="3074" creationId="{DD7E0FB3-24E5-4F06-9C92-8BE365519203}"/>
          </ac:picMkLst>
        </pc:picChg>
        <pc:cxnChg chg="add del">
          <ac:chgData name="李治中" userId="1621e6d2d9f24baf" providerId="LiveId" clId="{FD3074A7-CB72-4362-AA9B-6791674B0EAD}" dt="2017-11-22T04:03:53.320" v="5911" actId="26606"/>
          <ac:cxnSpMkLst>
            <pc:docMk/>
            <pc:sldMk cId="4101160416" sldId="289"/>
            <ac:cxnSpMk id="71" creationId="{0052AFA8-8863-4BAA-808D-C716FDCF3AF5}"/>
          </ac:cxnSpMkLst>
        </pc:cxnChg>
        <pc:cxnChg chg="add del">
          <ac:chgData name="李治中" userId="1621e6d2d9f24baf" providerId="LiveId" clId="{FD3074A7-CB72-4362-AA9B-6791674B0EAD}" dt="2017-11-22T04:03:53.320" v="5911" actId="26606"/>
          <ac:cxnSpMkLst>
            <pc:docMk/>
            <pc:sldMk cId="4101160416" sldId="289"/>
            <ac:cxnSpMk id="75" creationId="{292DDE2F-7DF3-4271-BED6-7504CAD251B9}"/>
          </ac:cxnSpMkLst>
        </pc:cxnChg>
      </pc:sldChg>
      <pc:sldChg chg="modSp add modNotesTx">
        <pc:chgData name="李治中" userId="1621e6d2d9f24baf" providerId="LiveId" clId="{FD3074A7-CB72-4362-AA9B-6791674B0EAD}" dt="2017-11-23T04:46:18.527" v="13595" actId="20577"/>
        <pc:sldMkLst>
          <pc:docMk/>
          <pc:sldMk cId="3271028793" sldId="290"/>
        </pc:sldMkLst>
        <pc:spChg chg="mod">
          <ac:chgData name="李治中" userId="1621e6d2d9f24baf" providerId="LiveId" clId="{FD3074A7-CB72-4362-AA9B-6791674B0EAD}" dt="2017-11-22T06:13:19.218" v="6806" actId="20577"/>
          <ac:spMkLst>
            <pc:docMk/>
            <pc:sldMk cId="3271028793" sldId="290"/>
            <ac:spMk id="2" creationId="{181FC7C7-1A61-4707-B858-A327643440BE}"/>
          </ac:spMkLst>
        </pc:spChg>
        <pc:spChg chg="mod">
          <ac:chgData name="李治中" userId="1621e6d2d9f24baf" providerId="LiveId" clId="{FD3074A7-CB72-4362-AA9B-6791674B0EAD}" dt="2017-11-22T06:14:07.932" v="6836" actId="20577"/>
          <ac:spMkLst>
            <pc:docMk/>
            <pc:sldMk cId="3271028793" sldId="290"/>
            <ac:spMk id="3" creationId="{70A4FAE9-3FDC-46F5-B0B6-FD513910D345}"/>
          </ac:spMkLst>
        </pc:spChg>
      </pc:sldChg>
      <pc:sldChg chg="addSp delSp modSp add modNotesTx">
        <pc:chgData name="李治中" userId="1621e6d2d9f24baf" providerId="LiveId" clId="{FD3074A7-CB72-4362-AA9B-6791674B0EAD}" dt="2017-11-23T06:43:28.610" v="15148" actId="20577"/>
        <pc:sldMkLst>
          <pc:docMk/>
          <pc:sldMk cId="1857715734" sldId="291"/>
        </pc:sldMkLst>
        <pc:spChg chg="mod">
          <ac:chgData name="李治中" userId="1621e6d2d9f24baf" providerId="LiveId" clId="{FD3074A7-CB72-4362-AA9B-6791674B0EAD}" dt="2017-11-22T08:45:04.859" v="7659" actId="20577"/>
          <ac:spMkLst>
            <pc:docMk/>
            <pc:sldMk cId="1857715734" sldId="291"/>
            <ac:spMk id="2" creationId="{91D267A5-4CDC-439C-81B7-A2DF310FCCDF}"/>
          </ac:spMkLst>
        </pc:spChg>
        <pc:spChg chg="mod">
          <ac:chgData name="李治中" userId="1621e6d2d9f24baf" providerId="LiveId" clId="{FD3074A7-CB72-4362-AA9B-6791674B0EAD}" dt="2017-11-23T06:43:28.610" v="15148" actId="20577"/>
          <ac:spMkLst>
            <pc:docMk/>
            <pc:sldMk cId="1857715734" sldId="291"/>
            <ac:spMk id="3" creationId="{C5411B5C-BD13-4C06-AFD6-C3B1228DC948}"/>
          </ac:spMkLst>
        </pc:spChg>
        <pc:spChg chg="add del mod">
          <ac:chgData name="李治中" userId="1621e6d2d9f24baf" providerId="LiveId" clId="{FD3074A7-CB72-4362-AA9B-6791674B0EAD}" dt="2017-11-23T06:40:23.906" v="15128" actId="20577"/>
          <ac:spMkLst>
            <pc:docMk/>
            <pc:sldMk cId="1857715734" sldId="291"/>
            <ac:spMk id="4" creationId="{502437F3-D638-463F-BBDD-52A9433BBAE6}"/>
          </ac:spMkLst>
        </pc:spChg>
        <pc:spChg chg="add mod">
          <ac:chgData name="李治中" userId="1621e6d2d9f24baf" providerId="LiveId" clId="{FD3074A7-CB72-4362-AA9B-6791674B0EAD}" dt="2017-11-23T06:41:15.323" v="15138" actId="1076"/>
          <ac:spMkLst>
            <pc:docMk/>
            <pc:sldMk cId="1857715734" sldId="291"/>
            <ac:spMk id="10" creationId="{F99565E1-9956-4D43-A508-3FA50D8E7D0A}"/>
          </ac:spMkLst>
        </pc:spChg>
        <pc:picChg chg="add del">
          <ac:chgData name="李治中" userId="1621e6d2d9f24baf" providerId="LiveId" clId="{FD3074A7-CB72-4362-AA9B-6791674B0EAD}" dt="2017-11-23T06:39:18.229" v="15101" actId="20577"/>
          <ac:picMkLst>
            <pc:docMk/>
            <pc:sldMk cId="1857715734" sldId="291"/>
            <ac:picMk id="5" creationId="{4C297341-B510-4869-AFA0-89D0A7C687D6}"/>
          </ac:picMkLst>
        </pc:picChg>
        <pc:picChg chg="add del">
          <ac:chgData name="李治中" userId="1621e6d2d9f24baf" providerId="LiveId" clId="{FD3074A7-CB72-4362-AA9B-6791674B0EAD}" dt="2017-11-23T06:39:25.415" v="15105" actId="20577"/>
          <ac:picMkLst>
            <pc:docMk/>
            <pc:sldMk cId="1857715734" sldId="291"/>
            <ac:picMk id="6" creationId="{69E2270E-6CD9-49CE-806E-32DC5A720304}"/>
          </ac:picMkLst>
        </pc:picChg>
        <pc:picChg chg="add del mod modCrop">
          <ac:chgData name="李治中" userId="1621e6d2d9f24baf" providerId="LiveId" clId="{FD3074A7-CB72-4362-AA9B-6791674B0EAD}" dt="2017-11-23T06:40:00.968" v="15111" actId="20577"/>
          <ac:picMkLst>
            <pc:docMk/>
            <pc:sldMk cId="1857715734" sldId="291"/>
            <ac:picMk id="7" creationId="{AD36B606-1D5C-4140-BCFD-13AD381D0556}"/>
          </ac:picMkLst>
        </pc:picChg>
        <pc:picChg chg="add del">
          <ac:chgData name="李治中" userId="1621e6d2d9f24baf" providerId="LiveId" clId="{FD3074A7-CB72-4362-AA9B-6791674B0EAD}" dt="2017-11-23T06:40:23.849" v="15127" actId="20577"/>
          <ac:picMkLst>
            <pc:docMk/>
            <pc:sldMk cId="1857715734" sldId="291"/>
            <ac:picMk id="8" creationId="{844192AE-68DF-4787-8540-668DACADEE6D}"/>
          </ac:picMkLst>
        </pc:picChg>
        <pc:picChg chg="add mod modCrop">
          <ac:chgData name="李治中" userId="1621e6d2d9f24baf" providerId="LiveId" clId="{FD3074A7-CB72-4362-AA9B-6791674B0EAD}" dt="2017-11-23T06:40:47.313" v="15134" actId="1076"/>
          <ac:picMkLst>
            <pc:docMk/>
            <pc:sldMk cId="1857715734" sldId="291"/>
            <ac:picMk id="9" creationId="{C79B87CF-5A6C-4EB3-A809-7ED152CDFC68}"/>
          </ac:picMkLst>
        </pc:picChg>
      </pc:sldChg>
      <pc:sldChg chg="addSp delSp modSp add modNotesTx">
        <pc:chgData name="李治中" userId="1621e6d2d9f24baf" providerId="LiveId" clId="{FD3074A7-CB72-4362-AA9B-6791674B0EAD}" dt="2017-11-23T05:36:02.837" v="14932" actId="20577"/>
        <pc:sldMkLst>
          <pc:docMk/>
          <pc:sldMk cId="3378117954" sldId="292"/>
        </pc:sldMkLst>
        <pc:spChg chg="mod">
          <ac:chgData name="李治中" userId="1621e6d2d9f24baf" providerId="LiveId" clId="{FD3074A7-CB72-4362-AA9B-6791674B0EAD}" dt="2017-11-22T06:21:28.924" v="6872" actId="20577"/>
          <ac:spMkLst>
            <pc:docMk/>
            <pc:sldMk cId="3378117954" sldId="292"/>
            <ac:spMk id="2" creationId="{B2D134DC-34E6-4E99-A457-889EF2D739FD}"/>
          </ac:spMkLst>
        </pc:spChg>
        <pc:spChg chg="mod">
          <ac:chgData name="李治中" userId="1621e6d2d9f24baf" providerId="LiveId" clId="{FD3074A7-CB72-4362-AA9B-6791674B0EAD}" dt="2017-11-22T07:13:48.504" v="7263" actId="20577"/>
          <ac:spMkLst>
            <pc:docMk/>
            <pc:sldMk cId="3378117954" sldId="292"/>
            <ac:spMk id="3" creationId="{9E1FACCB-421B-4184-8CFC-851767CBE7CB}"/>
          </ac:spMkLst>
        </pc:spChg>
        <pc:spChg chg="add del mod">
          <ac:chgData name="李治中" userId="1621e6d2d9f24baf" providerId="LiveId" clId="{FD3074A7-CB72-4362-AA9B-6791674B0EAD}" dt="2017-11-22T07:18:30.447" v="7265" actId="20577"/>
          <ac:spMkLst>
            <pc:docMk/>
            <pc:sldMk cId="3378117954" sldId="292"/>
            <ac:spMk id="4" creationId="{126065F0-BEC0-430D-AFD5-C77864BEFF86}"/>
          </ac:spMkLst>
        </pc:spChg>
        <pc:picChg chg="add mod">
          <ac:chgData name="李治中" userId="1621e6d2d9f24baf" providerId="LiveId" clId="{FD3074A7-CB72-4362-AA9B-6791674B0EAD}" dt="2017-11-22T07:18:30.447" v="7265" actId="20577"/>
          <ac:picMkLst>
            <pc:docMk/>
            <pc:sldMk cId="3378117954" sldId="292"/>
            <ac:picMk id="5" creationId="{EF1A5735-27E4-4636-B264-28C85FD0C50B}"/>
          </ac:picMkLst>
        </pc:picChg>
      </pc:sldChg>
      <pc:sldChg chg="addSp delSp modSp add modNotesTx">
        <pc:chgData name="李治中" userId="1621e6d2d9f24baf" providerId="LiveId" clId="{FD3074A7-CB72-4362-AA9B-6791674B0EAD}" dt="2017-11-23T06:35:33.536" v="15096" actId="20577"/>
        <pc:sldMkLst>
          <pc:docMk/>
          <pc:sldMk cId="228835931" sldId="293"/>
        </pc:sldMkLst>
        <pc:spChg chg="mod">
          <ac:chgData name="李治中" userId="1621e6d2d9f24baf" providerId="LiveId" clId="{FD3074A7-CB72-4362-AA9B-6791674B0EAD}" dt="2017-11-22T06:21:39.241" v="6891" actId="20577"/>
          <ac:spMkLst>
            <pc:docMk/>
            <pc:sldMk cId="228835931" sldId="293"/>
            <ac:spMk id="2" creationId="{8926373E-F0F4-47BD-A4B3-B412628A14C9}"/>
          </ac:spMkLst>
        </pc:spChg>
        <pc:spChg chg="del">
          <ac:chgData name="李治中" userId="1621e6d2d9f24baf" providerId="LiveId" clId="{FD3074A7-CB72-4362-AA9B-6791674B0EAD}" dt="2017-11-22T07:19:06.511" v="7266" actId="20577"/>
          <ac:spMkLst>
            <pc:docMk/>
            <pc:sldMk cId="228835931" sldId="293"/>
            <ac:spMk id="3" creationId="{29968103-17BA-4899-8680-C83CD620E1E3}"/>
          </ac:spMkLst>
        </pc:spChg>
        <pc:spChg chg="add mod">
          <ac:chgData name="李治中" userId="1621e6d2d9f24baf" providerId="LiveId" clId="{FD3074A7-CB72-4362-AA9B-6791674B0EAD}" dt="2017-11-22T07:27:03.173" v="7625" actId="20577"/>
          <ac:spMkLst>
            <pc:docMk/>
            <pc:sldMk cId="228835931" sldId="293"/>
            <ac:spMk id="4" creationId="{EFF59DA3-83FB-412A-B00D-72882EF68B06}"/>
          </ac:spMkLst>
        </pc:spChg>
        <pc:spChg chg="add del mod">
          <ac:chgData name="李治中" userId="1621e6d2d9f24baf" providerId="LiveId" clId="{FD3074A7-CB72-4362-AA9B-6791674B0EAD}" dt="2017-11-22T07:19:08.323" v="7267" actId="20577"/>
          <ac:spMkLst>
            <pc:docMk/>
            <pc:sldMk cId="228835931" sldId="293"/>
            <ac:spMk id="5" creationId="{D113A210-4573-4EB6-B409-30C16D560F64}"/>
          </ac:spMkLst>
        </pc:spChg>
        <pc:picChg chg="add mod">
          <ac:chgData name="李治中" userId="1621e6d2d9f24baf" providerId="LiveId" clId="{FD3074A7-CB72-4362-AA9B-6791674B0EAD}" dt="2017-11-22T07:19:08.323" v="7267" actId="20577"/>
          <ac:picMkLst>
            <pc:docMk/>
            <pc:sldMk cId="228835931" sldId="293"/>
            <ac:picMk id="6" creationId="{6F75A813-E10A-4C65-945A-9D08196AE429}"/>
          </ac:picMkLst>
        </pc:picChg>
      </pc:sldChg>
      <pc:sldChg chg="addSp delSp modSp add ord modNotesTx">
        <pc:chgData name="李治中" userId="1621e6d2d9f24baf" providerId="LiveId" clId="{FD3074A7-CB72-4362-AA9B-6791674B0EAD}" dt="2017-11-23T04:47:30.720" v="13751" actId="5793"/>
        <pc:sldMkLst>
          <pc:docMk/>
          <pc:sldMk cId="3586242693" sldId="294"/>
        </pc:sldMkLst>
        <pc:spChg chg="mod">
          <ac:chgData name="李治中" userId="1621e6d2d9f24baf" providerId="LiveId" clId="{FD3074A7-CB72-4362-AA9B-6791674B0EAD}" dt="2017-11-22T06:22:02.727" v="6893" actId="5793"/>
          <ac:spMkLst>
            <pc:docMk/>
            <pc:sldMk cId="3586242693" sldId="294"/>
            <ac:spMk id="2" creationId="{1E4D8A79-697A-49EB-85E2-0A367FAFC8B2}"/>
          </ac:spMkLst>
        </pc:spChg>
        <pc:spChg chg="mod">
          <ac:chgData name="李治中" userId="1621e6d2d9f24baf" providerId="LiveId" clId="{FD3074A7-CB72-4362-AA9B-6791674B0EAD}" dt="2017-11-22T06:24:22.844" v="6914" actId="20577"/>
          <ac:spMkLst>
            <pc:docMk/>
            <pc:sldMk cId="3586242693" sldId="294"/>
            <ac:spMk id="3" creationId="{84C39CA4-528A-4CF8-83A6-40E4689F2431}"/>
          </ac:spMkLst>
        </pc:spChg>
        <pc:spChg chg="del">
          <ac:chgData name="李治中" userId="1621e6d2d9f24baf" providerId="LiveId" clId="{FD3074A7-CB72-4362-AA9B-6791674B0EAD}" dt="2017-11-22T06:22:38.776" v="6894" actId="5793"/>
          <ac:spMkLst>
            <pc:docMk/>
            <pc:sldMk cId="3586242693" sldId="294"/>
            <ac:spMk id="4" creationId="{323B214D-75B6-4CB6-9A4D-B2C860EE3990}"/>
          </ac:spMkLst>
        </pc:spChg>
        <pc:picChg chg="add">
          <ac:chgData name="李治中" userId="1621e6d2d9f24baf" providerId="LiveId" clId="{FD3074A7-CB72-4362-AA9B-6791674B0EAD}" dt="2017-11-22T06:22:38.776" v="6894" actId="5793"/>
          <ac:picMkLst>
            <pc:docMk/>
            <pc:sldMk cId="3586242693" sldId="294"/>
            <ac:picMk id="4098" creationId="{E9A53098-E39C-45E4-B714-0D9BECCA096F}"/>
          </ac:picMkLst>
        </pc:picChg>
      </pc:sldChg>
      <pc:sldChg chg="addSp delSp modSp add ord modNotesTx">
        <pc:chgData name="李治中" userId="1621e6d2d9f24baf" providerId="LiveId" clId="{FD3074A7-CB72-4362-AA9B-6791674B0EAD}" dt="2017-11-23T05:33:59.536" v="14800" actId="20577"/>
        <pc:sldMkLst>
          <pc:docMk/>
          <pc:sldMk cId="2251202771" sldId="295"/>
        </pc:sldMkLst>
        <pc:spChg chg="mod">
          <ac:chgData name="李治中" userId="1621e6d2d9f24baf" providerId="LiveId" clId="{FD3074A7-CB72-4362-AA9B-6791674B0EAD}" dt="2017-11-22T06:25:51.826" v="6916" actId="20577"/>
          <ac:spMkLst>
            <pc:docMk/>
            <pc:sldMk cId="2251202771" sldId="295"/>
            <ac:spMk id="2" creationId="{C3C8A049-6F27-4636-9A1B-5E6BCF99B264}"/>
          </ac:spMkLst>
        </pc:spChg>
        <pc:spChg chg="mod">
          <ac:chgData name="李治中" userId="1621e6d2d9f24baf" providerId="LiveId" clId="{FD3074A7-CB72-4362-AA9B-6791674B0EAD}" dt="2017-11-22T06:30:01.127" v="6931" actId="20577"/>
          <ac:spMkLst>
            <pc:docMk/>
            <pc:sldMk cId="2251202771" sldId="295"/>
            <ac:spMk id="3" creationId="{3D16D96A-0C07-4425-9871-E6B8F000A175}"/>
          </ac:spMkLst>
        </pc:spChg>
        <pc:spChg chg="add del">
          <ac:chgData name="李治中" userId="1621e6d2d9f24baf" providerId="LiveId" clId="{FD3074A7-CB72-4362-AA9B-6791674B0EAD}" dt="2017-11-22T06:28:09.339" v="6919" actId="20577"/>
          <ac:spMkLst>
            <pc:docMk/>
            <pc:sldMk cId="2251202771" sldId="295"/>
            <ac:spMk id="4" creationId="{6B0B4630-5740-4C8D-A66A-8DCA3063ECA9}"/>
          </ac:spMkLst>
        </pc:spChg>
        <pc:picChg chg="add del">
          <ac:chgData name="李治中" userId="1621e6d2d9f24baf" providerId="LiveId" clId="{FD3074A7-CB72-4362-AA9B-6791674B0EAD}" dt="2017-11-22T06:28:08.130" v="6918" actId="20577"/>
          <ac:picMkLst>
            <pc:docMk/>
            <pc:sldMk cId="2251202771" sldId="295"/>
            <ac:picMk id="5122" creationId="{0A4A8824-0E7F-451A-8F22-7282A739E5AA}"/>
          </ac:picMkLst>
        </pc:picChg>
        <pc:picChg chg="add mod">
          <ac:chgData name="李治中" userId="1621e6d2d9f24baf" providerId="LiveId" clId="{FD3074A7-CB72-4362-AA9B-6791674B0EAD}" dt="2017-11-22T06:28:44.196" v="6924" actId="14100"/>
          <ac:picMkLst>
            <pc:docMk/>
            <pc:sldMk cId="2251202771" sldId="295"/>
            <ac:picMk id="5124" creationId="{440B2ECE-CB3F-4101-B347-EE97D6169243}"/>
          </ac:picMkLst>
        </pc:picChg>
      </pc:sldChg>
      <pc:sldChg chg="addSp delSp modSp add ord modNotesTx">
        <pc:chgData name="李治中" userId="1621e6d2d9f24baf" providerId="LiveId" clId="{FD3074A7-CB72-4362-AA9B-6791674B0EAD}" dt="2017-11-23T09:18:17.788" v="16729" actId="20577"/>
        <pc:sldMkLst>
          <pc:docMk/>
          <pc:sldMk cId="2563434969" sldId="296"/>
        </pc:sldMkLst>
        <pc:spChg chg="mod">
          <ac:chgData name="李治中" userId="1621e6d2d9f24baf" providerId="LiveId" clId="{FD3074A7-CB72-4362-AA9B-6791674B0EAD}" dt="2017-11-22T13:30:29.016" v="8648" actId="20577"/>
          <ac:spMkLst>
            <pc:docMk/>
            <pc:sldMk cId="2563434969" sldId="296"/>
            <ac:spMk id="2" creationId="{85414A4A-9A1E-4AA7-B532-6E8C039EC9AF}"/>
          </ac:spMkLst>
        </pc:spChg>
        <pc:spChg chg="mod">
          <ac:chgData name="李治中" userId="1621e6d2d9f24baf" providerId="LiveId" clId="{FD3074A7-CB72-4362-AA9B-6791674B0EAD}" dt="2017-11-23T06:49:32.134" v="15345" actId="20577"/>
          <ac:spMkLst>
            <pc:docMk/>
            <pc:sldMk cId="2563434969" sldId="296"/>
            <ac:spMk id="3" creationId="{86E28B04-AFB3-4387-B957-45111F769639}"/>
          </ac:spMkLst>
        </pc:spChg>
        <pc:spChg chg="add del mod">
          <ac:chgData name="李治中" userId="1621e6d2d9f24baf" providerId="LiveId" clId="{FD3074A7-CB72-4362-AA9B-6791674B0EAD}" dt="2017-11-23T05:15:02.716" v="14390" actId="20577"/>
          <ac:spMkLst>
            <pc:docMk/>
            <pc:sldMk cId="2563434969" sldId="296"/>
            <ac:spMk id="4" creationId="{1EB3361B-5B11-4F65-B4A0-1CE31578A048}"/>
          </ac:spMkLst>
        </pc:spChg>
        <pc:spChg chg="add del mod">
          <ac:chgData name="李治中" userId="1621e6d2d9f24baf" providerId="LiveId" clId="{FD3074A7-CB72-4362-AA9B-6791674B0EAD}" dt="2017-11-23T06:46:22.838" v="15150" actId="20577"/>
          <ac:spMkLst>
            <pc:docMk/>
            <pc:sldMk cId="2563434969" sldId="296"/>
            <ac:spMk id="7" creationId="{06FDC331-2840-46FE-B8DA-984727269762}"/>
          </ac:spMkLst>
        </pc:spChg>
        <pc:spChg chg="add mod">
          <ac:chgData name="李治中" userId="1621e6d2d9f24baf" providerId="LiveId" clId="{FD3074A7-CB72-4362-AA9B-6791674B0EAD}" dt="2017-11-23T09:18:17.788" v="16729" actId="20577"/>
          <ac:spMkLst>
            <pc:docMk/>
            <pc:sldMk cId="2563434969" sldId="296"/>
            <ac:spMk id="8" creationId="{00911BC8-0B7C-4D6C-9222-A7B5FF1A5CBF}"/>
          </ac:spMkLst>
        </pc:spChg>
        <pc:spChg chg="add mod">
          <ac:chgData name="李治中" userId="1621e6d2d9f24baf" providerId="LiveId" clId="{FD3074A7-CB72-4362-AA9B-6791674B0EAD}" dt="2017-11-23T06:46:37.396" v="15167" actId="20577"/>
          <ac:spMkLst>
            <pc:docMk/>
            <pc:sldMk cId="2563434969" sldId="296"/>
            <ac:spMk id="9" creationId="{47416833-BC60-4509-A920-552F52E00757}"/>
          </ac:spMkLst>
        </pc:spChg>
        <pc:spChg chg="add mod">
          <ac:chgData name="李治中" userId="1621e6d2d9f24baf" providerId="LiveId" clId="{FD3074A7-CB72-4362-AA9B-6791674B0EAD}" dt="2017-11-23T06:52:30.908" v="15546" actId="20577"/>
          <ac:spMkLst>
            <pc:docMk/>
            <pc:sldMk cId="2563434969" sldId="296"/>
            <ac:spMk id="10" creationId="{4DF1E4BC-FED5-4265-81A0-840266064228}"/>
          </ac:spMkLst>
        </pc:spChg>
        <pc:picChg chg="add del">
          <ac:chgData name="李治中" userId="1621e6d2d9f24baf" providerId="LiveId" clId="{FD3074A7-CB72-4362-AA9B-6791674B0EAD}" dt="2017-11-23T06:46:19.014" v="15149" actId="478"/>
          <ac:picMkLst>
            <pc:docMk/>
            <pc:sldMk cId="2563434969" sldId="296"/>
            <ac:picMk id="5" creationId="{6D4AF7C3-94D1-4316-B699-1A19FD85AFA9}"/>
          </ac:picMkLst>
        </pc:picChg>
      </pc:sldChg>
      <pc:sldChg chg="addSp delSp modSp add modNotesTx">
        <pc:chgData name="李治中" userId="1621e6d2d9f24baf" providerId="LiveId" clId="{FD3074A7-CB72-4362-AA9B-6791674B0EAD}" dt="2017-11-23T07:11:41.046" v="16258" actId="20577"/>
        <pc:sldMkLst>
          <pc:docMk/>
          <pc:sldMk cId="3797828920" sldId="297"/>
        </pc:sldMkLst>
        <pc:spChg chg="mod">
          <ac:chgData name="李治中" userId="1621e6d2d9f24baf" providerId="LiveId" clId="{FD3074A7-CB72-4362-AA9B-6791674B0EAD}" dt="2017-11-22T06:33:00.838" v="6983" actId="20577"/>
          <ac:spMkLst>
            <pc:docMk/>
            <pc:sldMk cId="3797828920" sldId="297"/>
            <ac:spMk id="2" creationId="{BE822C4C-EDB9-40F2-9D55-4D197D93646B}"/>
          </ac:spMkLst>
        </pc:spChg>
        <pc:spChg chg="del">
          <ac:chgData name="李治中" userId="1621e6d2d9f24baf" providerId="LiveId" clId="{FD3074A7-CB72-4362-AA9B-6791674B0EAD}" dt="2017-11-22T15:09:07.558" v="8897" actId="20577"/>
          <ac:spMkLst>
            <pc:docMk/>
            <pc:sldMk cId="3797828920" sldId="297"/>
            <ac:spMk id="3" creationId="{27BD1216-9223-42E6-8184-0AD86C37289C}"/>
          </ac:spMkLst>
        </pc:spChg>
        <pc:spChg chg="add mod">
          <ac:chgData name="李治中" userId="1621e6d2d9f24baf" providerId="LiveId" clId="{FD3074A7-CB72-4362-AA9B-6791674B0EAD}" dt="2017-11-22T15:20:41.888" v="9282" actId="20577"/>
          <ac:spMkLst>
            <pc:docMk/>
            <pc:sldMk cId="3797828920" sldId="297"/>
            <ac:spMk id="4" creationId="{06A4E5C3-2ECA-463A-ABCB-1DF3E50B99C7}"/>
          </ac:spMkLst>
        </pc:spChg>
        <pc:spChg chg="add del mod">
          <ac:chgData name="李治中" userId="1621e6d2d9f24baf" providerId="LiveId" clId="{FD3074A7-CB72-4362-AA9B-6791674B0EAD}" dt="2017-11-22T15:09:41.573" v="8898" actId="20577"/>
          <ac:spMkLst>
            <pc:docMk/>
            <pc:sldMk cId="3797828920" sldId="297"/>
            <ac:spMk id="5" creationId="{266BA4C2-B170-4872-A4DC-2DAD3951B245}"/>
          </ac:spMkLst>
        </pc:spChg>
        <pc:picChg chg="add mod">
          <ac:chgData name="李治中" userId="1621e6d2d9f24baf" providerId="LiveId" clId="{FD3074A7-CB72-4362-AA9B-6791674B0EAD}" dt="2017-11-22T15:09:41.573" v="8898" actId="20577"/>
          <ac:picMkLst>
            <pc:docMk/>
            <pc:sldMk cId="3797828920" sldId="297"/>
            <ac:picMk id="6" creationId="{D92C101A-F59A-4BC5-B7A5-ABA3B8ECBCBB}"/>
          </ac:picMkLst>
        </pc:picChg>
      </pc:sldChg>
      <pc:sldChg chg="modSp add modNotesTx">
        <pc:chgData name="李治中" userId="1621e6d2d9f24baf" providerId="LiveId" clId="{FD3074A7-CB72-4362-AA9B-6791674B0EAD}" dt="2017-11-23T06:42:29.980" v="15142" actId="20577"/>
        <pc:sldMkLst>
          <pc:docMk/>
          <pc:sldMk cId="2741839236" sldId="298"/>
        </pc:sldMkLst>
        <pc:spChg chg="mod">
          <ac:chgData name="李治中" userId="1621e6d2d9f24baf" providerId="LiveId" clId="{FD3074A7-CB72-4362-AA9B-6791674B0EAD}" dt="2017-11-22T12:43:27.523" v="8079" actId="20577"/>
          <ac:spMkLst>
            <pc:docMk/>
            <pc:sldMk cId="2741839236" sldId="298"/>
            <ac:spMk id="2" creationId="{6F268EFB-4802-4B3C-B405-5DCDC77F10EC}"/>
          </ac:spMkLst>
        </pc:spChg>
        <pc:spChg chg="mod">
          <ac:chgData name="李治中" userId="1621e6d2d9f24baf" providerId="LiveId" clId="{FD3074A7-CB72-4362-AA9B-6791674B0EAD}" dt="2017-11-22T13:01:56.312" v="8580" actId="20577"/>
          <ac:spMkLst>
            <pc:docMk/>
            <pc:sldMk cId="2741839236" sldId="298"/>
            <ac:spMk id="3" creationId="{FF4DD32A-BABF-4EA3-A4FC-A3A760DB1820}"/>
          </ac:spMkLst>
        </pc:spChg>
      </pc:sldChg>
      <pc:sldChg chg="addSp delSp modSp add ord">
        <pc:chgData name="李治中" userId="1621e6d2d9f24baf" providerId="LiveId" clId="{FD3074A7-CB72-4362-AA9B-6791674B0EAD}" dt="2017-11-22T17:13:32.099" v="10003" actId="20577"/>
        <pc:sldMkLst>
          <pc:docMk/>
          <pc:sldMk cId="979215654" sldId="299"/>
        </pc:sldMkLst>
        <pc:spChg chg="mod">
          <ac:chgData name="李治中" userId="1621e6d2d9f24baf" providerId="LiveId" clId="{FD3074A7-CB72-4362-AA9B-6791674B0EAD}" dt="2017-11-22T14:20:21.560" v="8660" actId="20577"/>
          <ac:spMkLst>
            <pc:docMk/>
            <pc:sldMk cId="979215654" sldId="299"/>
            <ac:spMk id="2" creationId="{C276BE56-19D0-40BF-890A-044C2B8B9E9F}"/>
          </ac:spMkLst>
        </pc:spChg>
        <pc:spChg chg="mod">
          <ac:chgData name="李治中" userId="1621e6d2d9f24baf" providerId="LiveId" clId="{FD3074A7-CB72-4362-AA9B-6791674B0EAD}" dt="2017-11-22T14:22:23.864" v="8667" actId="20577"/>
          <ac:spMkLst>
            <pc:docMk/>
            <pc:sldMk cId="979215654" sldId="299"/>
            <ac:spMk id="3" creationId="{1DD62875-57CB-4A65-AEC9-171EEF69B5E6}"/>
          </ac:spMkLst>
        </pc:spChg>
        <pc:spChg chg="add del mod">
          <ac:chgData name="李治中" userId="1621e6d2d9f24baf" providerId="LiveId" clId="{FD3074A7-CB72-4362-AA9B-6791674B0EAD}" dt="2017-11-22T14:21:03.862" v="8665" actId="20577"/>
          <ac:spMkLst>
            <pc:docMk/>
            <pc:sldMk cId="979215654" sldId="299"/>
            <ac:spMk id="4" creationId="{2997E1FF-2D9C-4AA5-9B5F-04EF5C53F518}"/>
          </ac:spMkLst>
        </pc:spChg>
        <pc:picChg chg="add del mod">
          <ac:chgData name="李治中" userId="1621e6d2d9f24baf" providerId="LiveId" clId="{FD3074A7-CB72-4362-AA9B-6791674B0EAD}" dt="2017-11-22T14:21:02.618" v="8664" actId="20577"/>
          <ac:picMkLst>
            <pc:docMk/>
            <pc:sldMk cId="979215654" sldId="299"/>
            <ac:picMk id="6146" creationId="{A59F4276-6F4D-4AEC-B7F8-67B5B42AD517}"/>
          </ac:picMkLst>
        </pc:picChg>
        <pc:picChg chg="add">
          <ac:chgData name="李治中" userId="1621e6d2d9f24baf" providerId="LiveId" clId="{FD3074A7-CB72-4362-AA9B-6791674B0EAD}" dt="2017-11-22T14:21:03.862" v="8665" actId="20577"/>
          <ac:picMkLst>
            <pc:docMk/>
            <pc:sldMk cId="979215654" sldId="299"/>
            <ac:picMk id="6148" creationId="{6A98267E-ED4A-4483-8358-8FA4EDF919FE}"/>
          </ac:picMkLst>
        </pc:picChg>
      </pc:sldChg>
      <pc:sldChg chg="addSp delSp modSp add ord">
        <pc:chgData name="李治中" userId="1621e6d2d9f24baf" providerId="LiveId" clId="{FD3074A7-CB72-4362-AA9B-6791674B0EAD}" dt="2017-11-22T17:13:32.099" v="10003" actId="20577"/>
        <pc:sldMkLst>
          <pc:docMk/>
          <pc:sldMk cId="76961692" sldId="300"/>
        </pc:sldMkLst>
        <pc:spChg chg="mod">
          <ac:chgData name="李治中" userId="1621e6d2d9f24baf" providerId="LiveId" clId="{FD3074A7-CB72-4362-AA9B-6791674B0EAD}" dt="2017-11-22T14:36:56.868" v="8714" actId="20577"/>
          <ac:spMkLst>
            <pc:docMk/>
            <pc:sldMk cId="76961692" sldId="300"/>
            <ac:spMk id="2" creationId="{51C7F8F0-2BAB-46FA-A304-888D4F05AB2E}"/>
          </ac:spMkLst>
        </pc:spChg>
        <pc:spChg chg="mod">
          <ac:chgData name="李治中" userId="1621e6d2d9f24baf" providerId="LiveId" clId="{FD3074A7-CB72-4362-AA9B-6791674B0EAD}" dt="2017-11-22T14:43:54.025" v="8741" actId="20577"/>
          <ac:spMkLst>
            <pc:docMk/>
            <pc:sldMk cId="76961692" sldId="300"/>
            <ac:spMk id="3" creationId="{4D250A5C-29EC-4D9F-9DAA-404FA7340F96}"/>
          </ac:spMkLst>
        </pc:spChg>
        <pc:spChg chg="del">
          <ac:chgData name="李治中" userId="1621e6d2d9f24baf" providerId="LiveId" clId="{FD3074A7-CB72-4362-AA9B-6791674B0EAD}" dt="2017-11-22T14:43:22.713" v="8734" actId="20577"/>
          <ac:spMkLst>
            <pc:docMk/>
            <pc:sldMk cId="76961692" sldId="300"/>
            <ac:spMk id="4" creationId="{FBB683F7-B7D1-4395-AA41-A0A7BDE38C08}"/>
          </ac:spMkLst>
        </pc:spChg>
        <pc:picChg chg="add mod">
          <ac:chgData name="李治中" userId="1621e6d2d9f24baf" providerId="LiveId" clId="{FD3074A7-CB72-4362-AA9B-6791674B0EAD}" dt="2017-11-22T14:43:25.337" v="8735" actId="14100"/>
          <ac:picMkLst>
            <pc:docMk/>
            <pc:sldMk cId="76961692" sldId="300"/>
            <ac:picMk id="9218" creationId="{D4DA1AC8-F068-4E82-A107-9FAB71C082C5}"/>
          </ac:picMkLst>
        </pc:picChg>
      </pc:sldChg>
      <pc:sldChg chg="addSp delSp modSp add ord">
        <pc:chgData name="李治中" userId="1621e6d2d9f24baf" providerId="LiveId" clId="{FD3074A7-CB72-4362-AA9B-6791674B0EAD}" dt="2017-11-22T17:13:32.099" v="10003" actId="20577"/>
        <pc:sldMkLst>
          <pc:docMk/>
          <pc:sldMk cId="2993814927" sldId="301"/>
        </pc:sldMkLst>
        <pc:spChg chg="mod">
          <ac:chgData name="李治中" userId="1621e6d2d9f24baf" providerId="LiveId" clId="{FD3074A7-CB72-4362-AA9B-6791674B0EAD}" dt="2017-11-22T14:37:04.263" v="8730" actId="20577"/>
          <ac:spMkLst>
            <pc:docMk/>
            <pc:sldMk cId="2993814927" sldId="301"/>
            <ac:spMk id="2" creationId="{4F7AAE7A-ED6B-4604-9F60-56D0F4614C96}"/>
          </ac:spMkLst>
        </pc:spChg>
        <pc:spChg chg="mod">
          <ac:chgData name="李治中" userId="1621e6d2d9f24baf" providerId="LiveId" clId="{FD3074A7-CB72-4362-AA9B-6791674B0EAD}" dt="2017-11-22T14:41:34.088" v="8733" actId="20577"/>
          <ac:spMkLst>
            <pc:docMk/>
            <pc:sldMk cId="2993814927" sldId="301"/>
            <ac:spMk id="3" creationId="{B334BAC2-BDB3-4010-A499-55B764FC7CA5}"/>
          </ac:spMkLst>
        </pc:spChg>
        <pc:spChg chg="del">
          <ac:chgData name="李治中" userId="1621e6d2d9f24baf" providerId="LiveId" clId="{FD3074A7-CB72-4362-AA9B-6791674B0EAD}" dt="2017-11-22T14:41:19.120" v="8731" actId="20577"/>
          <ac:spMkLst>
            <pc:docMk/>
            <pc:sldMk cId="2993814927" sldId="301"/>
            <ac:spMk id="4" creationId="{49943AAD-E07B-48D0-A816-24BB5152794E}"/>
          </ac:spMkLst>
        </pc:spChg>
        <pc:picChg chg="add">
          <ac:chgData name="李治中" userId="1621e6d2d9f24baf" providerId="LiveId" clId="{FD3074A7-CB72-4362-AA9B-6791674B0EAD}" dt="2017-11-22T14:41:19.120" v="8731" actId="20577"/>
          <ac:picMkLst>
            <pc:docMk/>
            <pc:sldMk cId="2993814927" sldId="301"/>
            <ac:picMk id="8194" creationId="{0CEB2B9B-6FB1-4C0D-A450-78F4DAA58C0D}"/>
          </ac:picMkLst>
        </pc:picChg>
      </pc:sldChg>
      <pc:sldChg chg="addSp delSp modSp add ord">
        <pc:chgData name="李治中" userId="1621e6d2d9f24baf" providerId="LiveId" clId="{FD3074A7-CB72-4362-AA9B-6791674B0EAD}" dt="2017-11-22T17:13:32.099" v="10003" actId="20577"/>
        <pc:sldMkLst>
          <pc:docMk/>
          <pc:sldMk cId="1421637402" sldId="302"/>
        </pc:sldMkLst>
        <pc:spChg chg="mod">
          <ac:chgData name="李治中" userId="1621e6d2d9f24baf" providerId="LiveId" clId="{FD3074A7-CB72-4362-AA9B-6791674B0EAD}" dt="2017-11-22T14:31:19.869" v="8686" actId="20577"/>
          <ac:spMkLst>
            <pc:docMk/>
            <pc:sldMk cId="1421637402" sldId="302"/>
            <ac:spMk id="2" creationId="{22DBCFCE-F34D-4645-A333-3090DE71EACF}"/>
          </ac:spMkLst>
        </pc:spChg>
        <pc:spChg chg="mod">
          <ac:chgData name="李治中" userId="1621e6d2d9f24baf" providerId="LiveId" clId="{FD3074A7-CB72-4362-AA9B-6791674B0EAD}" dt="2017-11-22T14:35:25.625" v="8706" actId="20577"/>
          <ac:spMkLst>
            <pc:docMk/>
            <pc:sldMk cId="1421637402" sldId="302"/>
            <ac:spMk id="3" creationId="{97DB224E-F475-45AA-8506-7FCCE97E2801}"/>
          </ac:spMkLst>
        </pc:spChg>
        <pc:spChg chg="del">
          <ac:chgData name="李治中" userId="1621e6d2d9f24baf" providerId="LiveId" clId="{FD3074A7-CB72-4362-AA9B-6791674B0EAD}" dt="2017-11-22T14:30:59.763" v="8671" actId="20577"/>
          <ac:spMkLst>
            <pc:docMk/>
            <pc:sldMk cId="1421637402" sldId="302"/>
            <ac:spMk id="4" creationId="{3929293D-D886-4CAB-9661-43BD7EFAA955}"/>
          </ac:spMkLst>
        </pc:spChg>
        <pc:picChg chg="add mod">
          <ac:chgData name="李治中" userId="1621e6d2d9f24baf" providerId="LiveId" clId="{FD3074A7-CB72-4362-AA9B-6791674B0EAD}" dt="2017-11-22T14:31:06.709" v="8672" actId="14100"/>
          <ac:picMkLst>
            <pc:docMk/>
            <pc:sldMk cId="1421637402" sldId="302"/>
            <ac:picMk id="7170" creationId="{9805C328-86F8-4D3C-80FD-9766615531D4}"/>
          </ac:picMkLst>
        </pc:picChg>
      </pc:sldChg>
      <pc:sldChg chg="addSp delSp modSp add ord modNotesTx">
        <pc:chgData name="李治中" userId="1621e6d2d9f24baf" providerId="LiveId" clId="{FD3074A7-CB72-4362-AA9B-6791674B0EAD}" dt="2017-11-23T03:18:48.682" v="11726" actId="20577"/>
        <pc:sldMkLst>
          <pc:docMk/>
          <pc:sldMk cId="317455299" sldId="303"/>
        </pc:sldMkLst>
        <pc:spChg chg="mod">
          <ac:chgData name="李治中" userId="1621e6d2d9f24baf" providerId="LiveId" clId="{FD3074A7-CB72-4362-AA9B-6791674B0EAD}" dt="2017-11-22T14:52:24.254" v="8815" actId="20577"/>
          <ac:spMkLst>
            <pc:docMk/>
            <pc:sldMk cId="317455299" sldId="303"/>
            <ac:spMk id="2" creationId="{1E41FB66-FBA3-4D20-91F7-97A962188527}"/>
          </ac:spMkLst>
        </pc:spChg>
        <pc:spChg chg="del">
          <ac:chgData name="李治中" userId="1621e6d2d9f24baf" providerId="LiveId" clId="{FD3074A7-CB72-4362-AA9B-6791674B0EAD}" dt="2017-11-22T14:51:51.330" v="8773" actId="20577"/>
          <ac:spMkLst>
            <pc:docMk/>
            <pc:sldMk cId="317455299" sldId="303"/>
            <ac:spMk id="3" creationId="{6399B0E5-F4F6-45A7-B9BE-178BC72AF9AB}"/>
          </ac:spMkLst>
        </pc:spChg>
        <pc:spChg chg="add del mod">
          <ac:chgData name="李治中" userId="1621e6d2d9f24baf" providerId="LiveId" clId="{FD3074A7-CB72-4362-AA9B-6791674B0EAD}" dt="2017-11-22T14:52:00.008" v="8774" actId="20577"/>
          <ac:spMkLst>
            <pc:docMk/>
            <pc:sldMk cId="317455299" sldId="303"/>
            <ac:spMk id="4" creationId="{CEF1A9B4-E868-483F-8FF7-264329AE151B}"/>
          </ac:spMkLst>
        </pc:spChg>
        <pc:spChg chg="add mod">
          <ac:chgData name="李治中" userId="1621e6d2d9f24baf" providerId="LiveId" clId="{FD3074A7-CB72-4362-AA9B-6791674B0EAD}" dt="2017-11-22T14:55:08.403" v="8896" actId="20577"/>
          <ac:spMkLst>
            <pc:docMk/>
            <pc:sldMk cId="317455299" sldId="303"/>
            <ac:spMk id="5" creationId="{102BCE08-EFAB-40D6-9391-85C83DC0ACF8}"/>
          </ac:spMkLst>
        </pc:spChg>
      </pc:sldChg>
      <pc:sldChg chg="addSp delSp modSp add modNotesTx">
        <pc:chgData name="李治中" userId="1621e6d2d9f24baf" providerId="LiveId" clId="{FD3074A7-CB72-4362-AA9B-6791674B0EAD}" dt="2017-11-23T07:12:14.949" v="16348" actId="20577"/>
        <pc:sldMkLst>
          <pc:docMk/>
          <pc:sldMk cId="3163995184" sldId="304"/>
        </pc:sldMkLst>
        <pc:spChg chg="del">
          <ac:chgData name="李治中" userId="1621e6d2d9f24baf" providerId="LiveId" clId="{FD3074A7-CB72-4362-AA9B-6791674B0EAD}" dt="2017-11-22T16:00:19.859" v="9664" actId="20577"/>
          <ac:spMkLst>
            <pc:docMk/>
            <pc:sldMk cId="3163995184" sldId="304"/>
            <ac:spMk id="2" creationId="{A2E13BFC-5386-48AE-A64C-3D5750880662}"/>
          </ac:spMkLst>
        </pc:spChg>
        <pc:spChg chg="del">
          <ac:chgData name="李治中" userId="1621e6d2d9f24baf" providerId="LiveId" clId="{FD3074A7-CB72-4362-AA9B-6791674B0EAD}" dt="2017-11-22T16:00:19.859" v="9664" actId="20577"/>
          <ac:spMkLst>
            <pc:docMk/>
            <pc:sldMk cId="3163995184" sldId="304"/>
            <ac:spMk id="3" creationId="{02E1DD63-C790-46A7-8102-576846277C26}"/>
          </ac:spMkLst>
        </pc:spChg>
        <pc:spChg chg="del">
          <ac:chgData name="李治中" userId="1621e6d2d9f24baf" providerId="LiveId" clId="{FD3074A7-CB72-4362-AA9B-6791674B0EAD}" dt="2017-11-22T16:00:19.859" v="9664" actId="20577"/>
          <ac:spMkLst>
            <pc:docMk/>
            <pc:sldMk cId="3163995184" sldId="304"/>
            <ac:spMk id="4" creationId="{72F664F8-CE7D-409E-B4C6-3FA744B6F20A}"/>
          </ac:spMkLst>
        </pc:spChg>
        <pc:spChg chg="add mod">
          <ac:chgData name="李治中" userId="1621e6d2d9f24baf" providerId="LiveId" clId="{FD3074A7-CB72-4362-AA9B-6791674B0EAD}" dt="2017-11-22T16:03:05.207" v="9672" actId="20577"/>
          <ac:spMkLst>
            <pc:docMk/>
            <pc:sldMk cId="3163995184" sldId="304"/>
            <ac:spMk id="5" creationId="{82F0AA83-B61A-4E0E-B84E-6FFB6E0F2458}"/>
          </ac:spMkLst>
        </pc:spChg>
        <pc:spChg chg="add mod">
          <ac:chgData name="李治中" userId="1621e6d2d9f24baf" providerId="LiveId" clId="{FD3074A7-CB72-4362-AA9B-6791674B0EAD}" dt="2017-11-22T16:06:24.377" v="9919" actId="20577"/>
          <ac:spMkLst>
            <pc:docMk/>
            <pc:sldMk cId="3163995184" sldId="304"/>
            <ac:spMk id="6" creationId="{BF910C02-AB78-43E2-8BD4-ABFBD1B35708}"/>
          </ac:spMkLst>
        </pc:spChg>
      </pc:sldChg>
      <pc:sldChg chg="modSp add ord modNotesTx">
        <pc:chgData name="李治中" userId="1621e6d2d9f24baf" providerId="LiveId" clId="{FD3074A7-CB72-4362-AA9B-6791674B0EAD}" dt="2017-11-23T05:13:11.904" v="14387" actId="20577"/>
        <pc:sldMkLst>
          <pc:docMk/>
          <pc:sldMk cId="1808437530" sldId="305"/>
        </pc:sldMkLst>
        <pc:spChg chg="mod">
          <ac:chgData name="李治中" userId="1621e6d2d9f24baf" providerId="LiveId" clId="{FD3074A7-CB72-4362-AA9B-6791674B0EAD}" dt="2017-11-22T15:24:13.782" v="9303" actId="20577"/>
          <ac:spMkLst>
            <pc:docMk/>
            <pc:sldMk cId="1808437530" sldId="305"/>
            <ac:spMk id="2" creationId="{34D31B08-C807-40C9-886C-AD3E3215D9D7}"/>
          </ac:spMkLst>
        </pc:spChg>
        <pc:spChg chg="mod">
          <ac:chgData name="李治中" userId="1621e6d2d9f24baf" providerId="LiveId" clId="{FD3074A7-CB72-4362-AA9B-6791674B0EAD}" dt="2017-11-22T15:56:46.776" v="9663" actId="20577"/>
          <ac:spMkLst>
            <pc:docMk/>
            <pc:sldMk cId="1808437530" sldId="305"/>
            <ac:spMk id="3" creationId="{26B30841-405A-49E1-854C-A9BEA98A7BF2}"/>
          </ac:spMkLst>
        </pc:spChg>
      </pc:sldChg>
      <pc:sldChg chg="modSp add ord">
        <pc:chgData name="李治中" userId="1621e6d2d9f24baf" providerId="LiveId" clId="{FD3074A7-CB72-4362-AA9B-6791674B0EAD}" dt="2017-11-23T07:09:36.401" v="16049" actId="313"/>
        <pc:sldMkLst>
          <pc:docMk/>
          <pc:sldMk cId="2207678410" sldId="306"/>
        </pc:sldMkLst>
        <pc:spChg chg="mod">
          <ac:chgData name="李治中" userId="1621e6d2d9f24baf" providerId="LiveId" clId="{FD3074A7-CB72-4362-AA9B-6791674B0EAD}" dt="2017-11-23T07:09:36.401" v="16049" actId="313"/>
          <ac:spMkLst>
            <pc:docMk/>
            <pc:sldMk cId="2207678410" sldId="306"/>
            <ac:spMk id="2" creationId="{24FC52B5-55D4-4EE1-9A5C-072D4ED992D9}"/>
          </ac:spMkLst>
        </pc:spChg>
        <pc:spChg chg="mod">
          <ac:chgData name="李治中" userId="1621e6d2d9f24baf" providerId="LiveId" clId="{FD3074A7-CB72-4362-AA9B-6791674B0EAD}" dt="2017-11-22T16:37:32.844" v="9958" actId="20577"/>
          <ac:spMkLst>
            <pc:docMk/>
            <pc:sldMk cId="2207678410" sldId="306"/>
            <ac:spMk id="3" creationId="{34BD3BA8-D58B-4A9A-8B38-B64181C0563A}"/>
          </ac:spMkLst>
        </pc:spChg>
      </pc:sldChg>
      <pc:sldChg chg="add del">
        <pc:chgData name="李治中" userId="1621e6d2d9f24baf" providerId="LiveId" clId="{FD3074A7-CB72-4362-AA9B-6791674B0EAD}" dt="2017-11-22T17:19:30.749" v="10008" actId="20577"/>
        <pc:sldMkLst>
          <pc:docMk/>
          <pc:sldMk cId="229377307" sldId="307"/>
        </pc:sldMkLst>
      </pc:sldChg>
      <pc:sldChg chg="addSp delSp modSp add ord modNotesTx">
        <pc:chgData name="李治中" userId="1621e6d2d9f24baf" providerId="LiveId" clId="{FD3074A7-CB72-4362-AA9B-6791674B0EAD}" dt="2017-11-23T02:47:37.665" v="10402" actId="20577"/>
        <pc:sldMkLst>
          <pc:docMk/>
          <pc:sldMk cId="1681647025" sldId="307"/>
        </pc:sldMkLst>
        <pc:spChg chg="mod">
          <ac:chgData name="李治中" userId="1621e6d2d9f24baf" providerId="LiveId" clId="{FD3074A7-CB72-4362-AA9B-6791674B0EAD}" dt="2017-11-22T17:19:36.963" v="10013" actId="20577"/>
          <ac:spMkLst>
            <pc:docMk/>
            <pc:sldMk cId="1681647025" sldId="307"/>
            <ac:spMk id="2" creationId="{1B313AB4-1E7D-400B-A148-CEDD39C2C72D}"/>
          </ac:spMkLst>
        </pc:spChg>
        <pc:spChg chg="del">
          <ac:chgData name="李治中" userId="1621e6d2d9f24baf" providerId="LiveId" clId="{FD3074A7-CB72-4362-AA9B-6791674B0EAD}" dt="2017-11-22T17:19:38.554" v="10014" actId="20577"/>
          <ac:spMkLst>
            <pc:docMk/>
            <pc:sldMk cId="1681647025" sldId="307"/>
            <ac:spMk id="3" creationId="{40F5C278-572B-482F-BEF3-C39CBC4B7999}"/>
          </ac:spMkLst>
        </pc:spChg>
        <pc:picChg chg="add mod">
          <ac:chgData name="李治中" userId="1621e6d2d9f24baf" providerId="LiveId" clId="{FD3074A7-CB72-4362-AA9B-6791674B0EAD}" dt="2017-11-22T17:19:38.554" v="10014" actId="20577"/>
          <ac:picMkLst>
            <pc:docMk/>
            <pc:sldMk cId="1681647025" sldId="307"/>
            <ac:picMk id="4" creationId="{8398ADE5-F790-495E-BD33-2867ED93C24A}"/>
          </ac:picMkLst>
        </pc:picChg>
      </pc:sldChg>
      <pc:sldChg chg="modNotesTx">
        <pc:chgData name="李治中" userId="1621e6d2d9f24baf" providerId="LiveId" clId="{FD3074A7-CB72-4362-AA9B-6791674B0EAD}" dt="2017-11-23T06:54:26.747" v="15658" actId="20577"/>
        <pc:sldMkLst>
          <pc:docMk/>
          <pc:sldMk cId="1287223639" sldId="308"/>
        </pc:sldMkLst>
      </pc:sldChg>
      <pc:sldChg chg="del ord">
        <pc:chgData name="李治中" userId="1621e6d2d9f24baf" providerId="LiveId" clId="{FD3074A7-CB72-4362-AA9B-6791674B0EAD}" dt="2017-11-23T06:55:12.654" v="15660" actId="2696"/>
        <pc:sldMkLst>
          <pc:docMk/>
          <pc:sldMk cId="3501222405" sldId="309"/>
        </pc:sldMkLst>
      </pc:sldChg>
      <pc:sldChg chg="modNotesTx">
        <pc:chgData name="李治中" userId="1621e6d2d9f24baf" providerId="LiveId" clId="{FD3074A7-CB72-4362-AA9B-6791674B0EAD}" dt="2017-11-23T03:20:14.936" v="11837" actId="5793"/>
        <pc:sldMkLst>
          <pc:docMk/>
          <pc:sldMk cId="1257060633" sldId="313"/>
        </pc:sldMkLst>
      </pc:sldChg>
      <pc:sldChg chg="delSp modSp add ord">
        <pc:chgData name="李治中" userId="1621e6d2d9f24baf" providerId="LiveId" clId="{FD3074A7-CB72-4362-AA9B-6791674B0EAD}" dt="2017-11-23T07:17:35.535" v="16577" actId="20577"/>
        <pc:sldMkLst>
          <pc:docMk/>
          <pc:sldMk cId="3880727984" sldId="314"/>
        </pc:sldMkLst>
        <pc:spChg chg="mod">
          <ac:chgData name="李治中" userId="1621e6d2d9f24baf" providerId="LiveId" clId="{FD3074A7-CB72-4362-AA9B-6791674B0EAD}" dt="2017-11-22T19:09:05.878" v="10016" actId="20577"/>
          <ac:spMkLst>
            <pc:docMk/>
            <pc:sldMk cId="3880727984" sldId="314"/>
            <ac:spMk id="2" creationId="{1B313AB4-1E7D-400B-A148-CEDD39C2C72D}"/>
          </ac:spMkLst>
        </pc:spChg>
        <pc:spChg chg="del">
          <ac:chgData name="李治中" userId="1621e6d2d9f24baf" providerId="LiveId" clId="{FD3074A7-CB72-4362-AA9B-6791674B0EAD}" dt="2017-11-22T19:09:10.044" v="10017" actId="478"/>
          <ac:spMkLst>
            <pc:docMk/>
            <pc:sldMk cId="3880727984" sldId="314"/>
            <ac:spMk id="3" creationId="{CD80B10A-C714-476C-9F57-5DE4090EC76D}"/>
          </ac:spMkLst>
        </pc:spChg>
        <pc:spChg chg="del">
          <ac:chgData name="李治中" userId="1621e6d2d9f24baf" providerId="LiveId" clId="{FD3074A7-CB72-4362-AA9B-6791674B0EAD}" dt="2017-11-22T19:09:12.277" v="10018" actId="478"/>
          <ac:spMkLst>
            <pc:docMk/>
            <pc:sldMk cId="3880727984" sldId="314"/>
            <ac:spMk id="5" creationId="{C8AB0500-1DB8-4FE3-BCD3-11DC76C92501}"/>
          </ac:spMkLst>
        </pc:spChg>
      </pc:sldChg>
      <pc:sldChg chg="addSp delSp modSp add ord modNotesTx">
        <pc:chgData name="李治中" userId="1621e6d2d9f24baf" providerId="LiveId" clId="{FD3074A7-CB72-4362-AA9B-6791674B0EAD}" dt="2017-11-23T07:17:35.535" v="16577" actId="20577"/>
        <pc:sldMkLst>
          <pc:docMk/>
          <pc:sldMk cId="3449221496" sldId="315"/>
        </pc:sldMkLst>
        <pc:spChg chg="del">
          <ac:chgData name="李治中" userId="1621e6d2d9f24baf" providerId="LiveId" clId="{FD3074A7-CB72-4362-AA9B-6791674B0EAD}" dt="2017-11-22T19:12:36.529" v="10020" actId="20577"/>
          <ac:spMkLst>
            <pc:docMk/>
            <pc:sldMk cId="3449221496" sldId="315"/>
            <ac:spMk id="2" creationId="{01B58275-834F-4BCE-AE12-F74556D2F50E}"/>
          </ac:spMkLst>
        </pc:spChg>
        <pc:spChg chg="del">
          <ac:chgData name="李治中" userId="1621e6d2d9f24baf" providerId="LiveId" clId="{FD3074A7-CB72-4362-AA9B-6791674B0EAD}" dt="2017-11-22T19:12:36.529" v="10020" actId="20577"/>
          <ac:spMkLst>
            <pc:docMk/>
            <pc:sldMk cId="3449221496" sldId="315"/>
            <ac:spMk id="3" creationId="{CF386DB2-9360-485B-8605-CCE1D09D113B}"/>
          </ac:spMkLst>
        </pc:spChg>
        <pc:spChg chg="add mod">
          <ac:chgData name="李治中" userId="1621e6d2d9f24baf" providerId="LiveId" clId="{FD3074A7-CB72-4362-AA9B-6791674B0EAD}" dt="2017-11-22T19:12:50.998" v="10022" actId="20577"/>
          <ac:spMkLst>
            <pc:docMk/>
            <pc:sldMk cId="3449221496" sldId="315"/>
            <ac:spMk id="4" creationId="{3DC21789-2100-40DA-A18A-737DB66F0282}"/>
          </ac:spMkLst>
        </pc:spChg>
        <pc:spChg chg="add mod">
          <ac:chgData name="李治中" userId="1621e6d2d9f24baf" providerId="LiveId" clId="{FD3074A7-CB72-4362-AA9B-6791674B0EAD}" dt="2017-11-22T19:12:57.606" v="10023" actId="20577"/>
          <ac:spMkLst>
            <pc:docMk/>
            <pc:sldMk cId="3449221496" sldId="315"/>
            <ac:spMk id="5" creationId="{24EA8384-71BA-428F-AD59-B3FEA0BD61CD}"/>
          </ac:spMkLst>
        </pc:spChg>
        <pc:spChg chg="add del mod">
          <ac:chgData name="李治中" userId="1621e6d2d9f24baf" providerId="LiveId" clId="{FD3074A7-CB72-4362-AA9B-6791674B0EAD}" dt="2017-11-22T19:12:39.014" v="10021" actId="20577"/>
          <ac:spMkLst>
            <pc:docMk/>
            <pc:sldMk cId="3449221496" sldId="315"/>
            <ac:spMk id="6" creationId="{C3D708D0-36CC-491B-9895-8510EE0792AB}"/>
          </ac:spMkLst>
        </pc:spChg>
        <pc:picChg chg="add">
          <ac:chgData name="李治中" userId="1621e6d2d9f24baf" providerId="LiveId" clId="{FD3074A7-CB72-4362-AA9B-6791674B0EAD}" dt="2017-11-22T19:12:39.014" v="10021" actId="20577"/>
          <ac:picMkLst>
            <pc:docMk/>
            <pc:sldMk cId="3449221496" sldId="315"/>
            <ac:picMk id="1026" creationId="{3D594EA7-87D4-4C0C-AF31-E5769261840C}"/>
          </ac:picMkLst>
        </pc:picChg>
      </pc:sldChg>
      <pc:sldChg chg="addSp delSp modSp add modNotesTx">
        <pc:chgData name="李治中" userId="1621e6d2d9f24baf" providerId="LiveId" clId="{FD3074A7-CB72-4362-AA9B-6791674B0EAD}" dt="2017-11-23T03:53:59.343" v="12881" actId="20577"/>
        <pc:sldMkLst>
          <pc:docMk/>
          <pc:sldMk cId="483094868" sldId="316"/>
        </pc:sldMkLst>
        <pc:spChg chg="mod">
          <ac:chgData name="李治中" userId="1621e6d2d9f24baf" providerId="LiveId" clId="{FD3074A7-CB72-4362-AA9B-6791674B0EAD}" dt="2017-11-23T03:53:59.343" v="12881" actId="20577"/>
          <ac:spMkLst>
            <pc:docMk/>
            <pc:sldMk cId="483094868" sldId="316"/>
            <ac:spMk id="2" creationId="{CA4DE0EE-033D-4404-B790-1173879CF3B0}"/>
          </ac:spMkLst>
        </pc:spChg>
        <pc:spChg chg="add del mod">
          <ac:chgData name="李治中" userId="1621e6d2d9f24baf" providerId="LiveId" clId="{FD3074A7-CB72-4362-AA9B-6791674B0EAD}" dt="2017-11-23T03:49:47.807" v="12849" actId="20577"/>
          <ac:spMkLst>
            <pc:docMk/>
            <pc:sldMk cId="483094868" sldId="316"/>
            <ac:spMk id="3" creationId="{703FDA57-3490-4CFD-8AF4-5E46D128BFC5}"/>
          </ac:spMkLst>
        </pc:spChg>
        <pc:spChg chg="del">
          <ac:chgData name="李治中" userId="1621e6d2d9f24baf" providerId="LiveId" clId="{FD3074A7-CB72-4362-AA9B-6791674B0EAD}" dt="2017-11-22T19:19:05.668" v="10075" actId="20577"/>
          <ac:spMkLst>
            <pc:docMk/>
            <pc:sldMk cId="483094868" sldId="316"/>
            <ac:spMk id="3" creationId="{1BD12F0F-167B-49D1-B2A9-620FF39627AF}"/>
          </ac:spMkLst>
        </pc:spChg>
        <pc:spChg chg="del">
          <ac:chgData name="李治中" userId="1621e6d2d9f24baf" providerId="LiveId" clId="{FD3074A7-CB72-4362-AA9B-6791674B0EAD}" dt="2017-11-22T19:19:05.668" v="10075" actId="20577"/>
          <ac:spMkLst>
            <pc:docMk/>
            <pc:sldMk cId="483094868" sldId="316"/>
            <ac:spMk id="4" creationId="{D242021A-6E13-4F76-BC86-75095374C1CA}"/>
          </ac:spMkLst>
        </pc:spChg>
        <pc:spChg chg="add mod">
          <ac:chgData name="李治中" userId="1621e6d2d9f24baf" providerId="LiveId" clId="{FD3074A7-CB72-4362-AA9B-6791674B0EAD}" dt="2017-11-23T03:40:50.774" v="12486" actId="20577"/>
          <ac:spMkLst>
            <pc:docMk/>
            <pc:sldMk cId="483094868" sldId="316"/>
            <ac:spMk id="5" creationId="{94C363DE-3CA7-4A63-A74E-15888CCFB415}"/>
          </ac:spMkLst>
        </pc:spChg>
        <pc:picChg chg="add mod">
          <ac:chgData name="李治中" userId="1621e6d2d9f24baf" providerId="LiveId" clId="{FD3074A7-CB72-4362-AA9B-6791674B0EAD}" dt="2017-11-23T03:50:27.095" v="12851" actId="1076"/>
          <ac:picMkLst>
            <pc:docMk/>
            <pc:sldMk cId="483094868" sldId="316"/>
            <ac:picMk id="1026" creationId="{4C7EFA35-2E34-4E33-8FB4-690043ED280C}"/>
          </ac:picMkLst>
        </pc:picChg>
      </pc:sldChg>
      <pc:sldChg chg="modNotesTx">
        <pc:chgData name="李治中" userId="1621e6d2d9f24baf" providerId="LiveId" clId="{FD3074A7-CB72-4362-AA9B-6791674B0EAD}" dt="2017-11-23T03:45:59.690" v="12801" actId="20577"/>
        <pc:sldMkLst>
          <pc:docMk/>
          <pc:sldMk cId="3657736226" sldId="317"/>
        </pc:sldMkLst>
      </pc:sldChg>
      <pc:sldChg chg="addSp delSp modSp add modNotesTx">
        <pc:chgData name="李治中" userId="1621e6d2d9f24baf" providerId="LiveId" clId="{FD3074A7-CB72-4362-AA9B-6791674B0EAD}" dt="2017-11-23T03:53:26.654" v="12865" actId="20577"/>
        <pc:sldMkLst>
          <pc:docMk/>
          <pc:sldMk cId="2187688174" sldId="318"/>
        </pc:sldMkLst>
        <pc:spChg chg="mod">
          <ac:chgData name="李治中" userId="1621e6d2d9f24baf" providerId="LiveId" clId="{FD3074A7-CB72-4362-AA9B-6791674B0EAD}" dt="2017-11-23T03:49:00.555" v="12847" actId="20577"/>
          <ac:spMkLst>
            <pc:docMk/>
            <pc:sldMk cId="2187688174" sldId="318"/>
            <ac:spMk id="2" creationId="{F4380072-2706-4858-8790-2FBD8EBB7FA0}"/>
          </ac:spMkLst>
        </pc:spChg>
        <pc:spChg chg="mod">
          <ac:chgData name="李治中" userId="1621e6d2d9f24baf" providerId="LiveId" clId="{FD3074A7-CB72-4362-AA9B-6791674B0EAD}" dt="2017-11-23T03:51:50.403" v="12863" actId="20577"/>
          <ac:spMkLst>
            <pc:docMk/>
            <pc:sldMk cId="2187688174" sldId="318"/>
            <ac:spMk id="3" creationId="{C6C22DAD-DF4B-488C-AA11-44243E89CC9C}"/>
          </ac:spMkLst>
        </pc:spChg>
        <pc:spChg chg="del">
          <ac:chgData name="李治中" userId="1621e6d2d9f24baf" providerId="LiveId" clId="{FD3074A7-CB72-4362-AA9B-6791674B0EAD}" dt="2017-11-23T03:50:52.270" v="12852" actId="20577"/>
          <ac:spMkLst>
            <pc:docMk/>
            <pc:sldMk cId="2187688174" sldId="318"/>
            <ac:spMk id="4" creationId="{3063E575-3E85-41BD-B85C-B5751123071C}"/>
          </ac:spMkLst>
        </pc:spChg>
        <pc:graphicFrameChg chg="add del">
          <ac:chgData name="李治中" userId="1621e6d2d9f24baf" providerId="LiveId" clId="{FD3074A7-CB72-4362-AA9B-6791674B0EAD}" dt="2017-11-23T03:51:35.963" v="12859" actId="20577"/>
          <ac:graphicFrameMkLst>
            <pc:docMk/>
            <pc:sldMk cId="2187688174" sldId="318"/>
            <ac:graphicFrameMk id="5" creationId="{19D7D19F-9371-4136-8837-1D2751A8BE89}"/>
          </ac:graphicFrameMkLst>
        </pc:graphicFrameChg>
        <pc:picChg chg="add">
          <ac:chgData name="李治中" userId="1621e6d2d9f24baf" providerId="LiveId" clId="{FD3074A7-CB72-4362-AA9B-6791674B0EAD}" dt="2017-11-23T03:50:52.270" v="12852" actId="20577"/>
          <ac:picMkLst>
            <pc:docMk/>
            <pc:sldMk cId="2187688174" sldId="318"/>
            <ac:picMk id="2050" creationId="{3AEB0632-B7CF-4219-B25C-A5BF96B7EF60}"/>
          </ac:picMkLst>
        </pc:picChg>
      </pc:sldChg>
      <pc:sldChg chg="modSp add modNotesTx">
        <pc:chgData name="李治中" userId="1621e6d2d9f24baf" providerId="LiveId" clId="{FD3074A7-CB72-4362-AA9B-6791674B0EAD}" dt="2017-11-23T05:08:46.621" v="14056" actId="20577"/>
        <pc:sldMkLst>
          <pc:docMk/>
          <pc:sldMk cId="3751944075" sldId="319"/>
        </pc:sldMkLst>
        <pc:spChg chg="mod">
          <ac:chgData name="李治中" userId="1621e6d2d9f24baf" providerId="LiveId" clId="{FD3074A7-CB72-4362-AA9B-6791674B0EAD}" dt="2017-11-23T04:39:15.786" v="13221" actId="20577"/>
          <ac:spMkLst>
            <pc:docMk/>
            <pc:sldMk cId="3751944075" sldId="319"/>
            <ac:spMk id="2" creationId="{5D480313-3FAF-40BD-B81C-717789A7A5C4}"/>
          </ac:spMkLst>
        </pc:spChg>
        <pc:spChg chg="mod">
          <ac:chgData name="李治中" userId="1621e6d2d9f24baf" providerId="LiveId" clId="{FD3074A7-CB72-4362-AA9B-6791674B0EAD}" dt="2017-11-23T05:04:06.670" v="14030" actId="20577"/>
          <ac:spMkLst>
            <pc:docMk/>
            <pc:sldMk cId="3751944075" sldId="319"/>
            <ac:spMk id="3" creationId="{062772E9-D92B-4C93-B1FA-6BE1EE536469}"/>
          </ac:spMkLst>
        </pc:spChg>
      </pc:sldChg>
      <pc:sldChg chg="add">
        <pc:chgData name="李治中" userId="1621e6d2d9f24baf" providerId="LiveId" clId="{FD3074A7-CB72-4362-AA9B-6791674B0EAD}" dt="2017-11-23T06:55:15.212" v="15661" actId="20577"/>
        <pc:sldMkLst>
          <pc:docMk/>
          <pc:sldMk cId="4205875215" sldId="320"/>
        </pc:sldMkLst>
      </pc:sldChg>
      <pc:sldChg chg="addSp delSp modSp add ord modNotesTx">
        <pc:chgData name="李治中" userId="1621e6d2d9f24baf" providerId="LiveId" clId="{FD3074A7-CB72-4362-AA9B-6791674B0EAD}" dt="2017-11-23T07:19:57.406" v="16728" actId="20577"/>
        <pc:sldMkLst>
          <pc:docMk/>
          <pc:sldMk cId="2759868923" sldId="321"/>
        </pc:sldMkLst>
        <pc:spChg chg="mod">
          <ac:chgData name="李治中" userId="1621e6d2d9f24baf" providerId="LiveId" clId="{FD3074A7-CB72-4362-AA9B-6791674B0EAD}" dt="2017-11-23T07:00:21.525" v="15735" actId="20577"/>
          <ac:spMkLst>
            <pc:docMk/>
            <pc:sldMk cId="2759868923" sldId="321"/>
            <ac:spMk id="2" creationId="{FF90880B-6CB0-40E6-A2E5-38F1105083FB}"/>
          </ac:spMkLst>
        </pc:spChg>
        <pc:spChg chg="del">
          <ac:chgData name="李治中" userId="1621e6d2d9f24baf" providerId="LiveId" clId="{FD3074A7-CB72-4362-AA9B-6791674B0EAD}" dt="2017-11-23T07:00:00.763" v="15721" actId="20577"/>
          <ac:spMkLst>
            <pc:docMk/>
            <pc:sldMk cId="2759868923" sldId="321"/>
            <ac:spMk id="3" creationId="{07586409-F452-4C56-8004-28348A324FC9}"/>
          </ac:spMkLst>
        </pc:spChg>
        <pc:spChg chg="add mod">
          <ac:chgData name="李治中" userId="1621e6d2d9f24baf" providerId="LiveId" clId="{FD3074A7-CB72-4362-AA9B-6791674B0EAD}" dt="2017-11-23T07:19:39.395" v="16688" actId="20577"/>
          <ac:spMkLst>
            <pc:docMk/>
            <pc:sldMk cId="2759868923" sldId="321"/>
            <ac:spMk id="5" creationId="{A28C8E56-FCB9-4377-86EE-1687B40C0DD5}"/>
          </ac:spMkLst>
        </pc:spChg>
        <pc:picChg chg="add del mod">
          <ac:chgData name="李治中" userId="1621e6d2d9f24baf" providerId="LiveId" clId="{FD3074A7-CB72-4362-AA9B-6791674B0EAD}" dt="2017-11-23T07:00:31.444" v="15736" actId="20577"/>
          <ac:picMkLst>
            <pc:docMk/>
            <pc:sldMk cId="2759868923" sldId="321"/>
            <ac:picMk id="4" creationId="{EB59F265-C8A6-4470-ADAC-11C5B147CDDB}"/>
          </ac:picMkLst>
        </pc:picChg>
        <pc:picChg chg="add mod">
          <ac:chgData name="李治中" userId="1621e6d2d9f24baf" providerId="LiveId" clId="{FD3074A7-CB72-4362-AA9B-6791674B0EAD}" dt="2017-11-23T07:03:57.637" v="15886" actId="1076"/>
          <ac:picMkLst>
            <pc:docMk/>
            <pc:sldMk cId="2759868923" sldId="321"/>
            <ac:picMk id="6" creationId="{58EABD49-6061-4438-B176-C37867DFE25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2DC95-2CFA-488B-B4A0-E69656815B33}" type="datetimeFigureOut">
              <a:rPr lang="zh-CN" altLang="en-US" smtClean="0"/>
              <a:t>2017/11/23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EAF6C-939E-4804-A9F8-F9A5C44AA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049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Mathematical notations and equations are important in this talk.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233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Another formulation of the problem, a relaxation version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318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Note the difference, the movement strategy of transport plan is more general than the movement strategy measure preserving map:</a:t>
            </a:r>
          </a:p>
          <a:p>
            <a:r>
              <a:rPr lang="en-US" altLang="zh-CN" dirty="0"/>
              <a:t>One point of source to many points of destination.</a:t>
            </a:r>
          </a:p>
          <a:p>
            <a:r>
              <a:rPr lang="en-US" altLang="zh-CN" dirty="0"/>
              <a:t>Note also that X and Y need not to be in the same ambient space.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889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make it be a distance between distributions, need constraint on the cost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92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562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p=1 is the one we met above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581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Kantorovich: founder of linear programming.</a:t>
            </a:r>
          </a:p>
          <a:p>
            <a:r>
              <a:rPr lang="en-US" altLang="zh-CN" dirty="0"/>
              <a:t>Given a problem, we look at its dual.</a:t>
            </a:r>
          </a:p>
          <a:p>
            <a:r>
              <a:rPr lang="en-US" altLang="zh-CN" dirty="0"/>
              <a:t>Can get this through tools in linear programming (and other tools of course, not the preliminary dual theorems)</a:t>
            </a:r>
          </a:p>
          <a:p>
            <a:r>
              <a:rPr lang="en-US" altLang="zh-CN" dirty="0"/>
              <a:t>Instead, we understand this dual problem via an example.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52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most important part is demonstrated by the help of Wukong.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561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Take care of transportation by self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6895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Business plan</a:t>
            </a:r>
          </a:p>
          <a:p>
            <a:r>
              <a:rPr lang="en-US" altLang="zh-CN" dirty="0"/>
              <a:t>Author: Wukong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78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Left first term, buying cost of company’s café department</a:t>
            </a:r>
          </a:p>
          <a:p>
            <a:r>
              <a:rPr lang="en-US" altLang="zh-CN" dirty="0"/>
              <a:t>Left second term, selling profits of company’s bakery department</a:t>
            </a:r>
          </a:p>
          <a:p>
            <a:r>
              <a:rPr lang="en-US" altLang="zh-CN" dirty="0"/>
              <a:t>Right, the optimal transport plan by the company itself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76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Notations of reference 1 and 2 are different (diff by a sign, sometimes), the paper follow the convention in 1, we use 2.</a:t>
            </a:r>
          </a:p>
          <a:p>
            <a:r>
              <a:rPr lang="en-US" altLang="zh-CN" dirty="0"/>
              <a:t>Not be surprised if you found a flipped sign.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5109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Business is greedy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386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Another definition of convexity.</a:t>
                </a:r>
              </a:p>
              <a:p>
                <a:pPr marL="171450" indent="-171450">
                  <a:buFont typeface="Symbol" panose="05050102010706020507" pitchFamily="18" charset="2"/>
                  <a:buChar char="Þ"/>
                </a:pPr>
                <a:r>
                  <a:rPr lang="en-US" altLang="zh-CN" dirty="0"/>
                  <a:t>Such defined functions are convex</a:t>
                </a:r>
              </a:p>
              <a:p>
                <a:pPr marL="0" indent="0">
                  <a:buFont typeface="Symbol" panose="05050102010706020507" pitchFamily="18" charset="2"/>
                  <a:buNone/>
                </a:pPr>
                <a14:m>
                  <m:oMath xmlns:m="http://schemas.openxmlformats.org/officeDocument/2006/math">
                    <m:r>
                      <a:rPr lang="zh-CN" altLang="en-US" sz="12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⇐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Convex</a:t>
                </a:r>
                <a:r>
                  <a:rPr lang="en-US" altLang="zh-CN" baseline="0" dirty="0"/>
                  <a:t> functions can be written as the envelop of tangent plane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Another definition of convexity.</a:t>
                </a:r>
              </a:p>
              <a:p>
                <a:pPr marL="171450" indent="-171450">
                  <a:buFont typeface="Symbol" panose="05050102010706020507" pitchFamily="18" charset="2"/>
                  <a:buChar char="Þ"/>
                </a:pPr>
                <a:r>
                  <a:rPr lang="en-US" altLang="zh-CN" dirty="0"/>
                  <a:t>Such defined functions are convex</a:t>
                </a:r>
              </a:p>
              <a:p>
                <a:pPr marL="0" indent="0">
                  <a:buFont typeface="Symbol" panose="05050102010706020507" pitchFamily="18" charset="2"/>
                  <a:buNone/>
                </a:pPr>
                <a:r>
                  <a:rPr lang="zh-CN" altLang="en-US" sz="1200" b="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⇐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Convex</a:t>
                </a:r>
                <a:r>
                  <a:rPr lang="en-US" altLang="zh-CN" baseline="0" dirty="0"/>
                  <a:t> functions can be written as the envelop of tangent plane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9609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Caress with fingers :P</a:t>
            </a:r>
          </a:p>
          <a:p>
            <a:r>
              <a:rPr lang="en-US" altLang="zh-CN" dirty="0"/>
              <a:t>The shape is for each fixed 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2868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German mathematician who made contributions to mathematical analysis and differential geometry, as well as number theory, algebras with involution and classical mechanics.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746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Caress with plane</a:t>
            </a:r>
          </a:p>
          <a:p>
            <a:r>
              <a:rPr lang="en-US" altLang="zh-CN" dirty="0"/>
              <a:t>Caress with arrow pointer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940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Then we can get price at café from the price at bakery.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1156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First equation, definition of W distance</a:t>
            </a:r>
          </a:p>
          <a:p>
            <a:r>
              <a:rPr lang="en-US" altLang="zh-CN" dirty="0"/>
              <a:t>Second equation, Wukong’s business plan</a:t>
            </a:r>
          </a:p>
          <a:p>
            <a:r>
              <a:rPr lang="en-US" altLang="zh-CN" dirty="0"/>
              <a:t>Third equation, only consider tight pairs of c-convex functions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dual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solvable (variational form)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006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Remember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 price at bakery.</a:t>
                </a:r>
              </a:p>
              <a:p>
                <a:r>
                  <a:rPr lang="en-US" altLang="zh-CN" dirty="0"/>
                  <a:t>Some define the optimal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zh-CN" dirty="0"/>
                  <a:t> as Kantorovich potential.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We know the cost, but we do not know the transportation plan.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Remember </a:t>
                </a:r>
                <a:r>
                  <a:rPr lang="en-US" altLang="zh-CN" i="0">
                    <a:latin typeface="Cambria Math" panose="02040503050406030204" pitchFamily="18" charset="0"/>
                  </a:rPr>
                  <a:t>𝜓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 the price at bakery.</a:t>
                </a:r>
              </a:p>
              <a:p>
                <a:r>
                  <a:rPr lang="en-US" altLang="zh-CN" dirty="0"/>
                  <a:t>Some define the optimal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𝜓</a:t>
                </a:r>
                <a:r>
                  <a:rPr lang="en-US" altLang="zh-CN" dirty="0"/>
                  <a:t> as Kantorovich potential.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We know the cost, but we do not know the transportation plan.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0111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Now we can apply the previous result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1276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will talk about WGAN later.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430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Many concepts need to understand before understand what thing the paper does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7554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come back to GAN, this time, WGAN.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6230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1-Lipschitz condition is done by weight clipping,</a:t>
            </a:r>
          </a:p>
          <a:p>
            <a:r>
              <a:rPr lang="en-US" altLang="zh-CN" dirty="0"/>
              <a:t>And by directly gradient penalty in the improved WGAN.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7408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special cost, there are better representation of solution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5487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Two points:</a:t>
                </a:r>
              </a:p>
              <a:p>
                <a:pPr marL="228600" indent="-228600">
                  <a:buAutoNum type="arabicPeriod"/>
                </a:pPr>
                <a:r>
                  <a:rPr lang="en-US" altLang="zh-CN" dirty="0"/>
                  <a:t>Unique destination</a:t>
                </a:r>
              </a:p>
              <a:p>
                <a:pPr marL="228600" indent="-228600">
                  <a:buAutoNum type="arabicPeriod"/>
                </a:pPr>
                <a:r>
                  <a:rPr lang="en-US" altLang="zh-CN" dirty="0"/>
                  <a:t>Potential representation of transportation map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Constraint: </a:t>
                </a:r>
              </a:p>
              <a:p>
                <a:pPr marL="228600" indent="-228600">
                  <a:buAutoNum type="arabicPeriod"/>
                </a:pPr>
                <a:r>
                  <a:rPr lang="en-US" altLang="zh-CN" dirty="0"/>
                  <a:t>X and Y lie in the same Euclidean space</a:t>
                </a:r>
              </a:p>
              <a:p>
                <a:pPr marL="228600" indent="-2286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strictly convex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Two points:</a:t>
                </a:r>
              </a:p>
              <a:p>
                <a:pPr marL="228600" indent="-228600">
                  <a:buAutoNum type="arabicPeriod"/>
                </a:pPr>
                <a:r>
                  <a:rPr lang="en-US" altLang="zh-CN" dirty="0"/>
                  <a:t>Unique destination</a:t>
                </a:r>
              </a:p>
              <a:p>
                <a:pPr marL="228600" indent="-228600">
                  <a:buAutoNum type="arabicPeriod"/>
                </a:pPr>
                <a:r>
                  <a:rPr lang="en-US" altLang="zh-CN" dirty="0"/>
                  <a:t>Potential representation of transportation map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Constraint: </a:t>
                </a:r>
              </a:p>
              <a:p>
                <a:pPr marL="228600" indent="-228600">
                  <a:buAutoNum type="arabicPeriod"/>
                </a:pPr>
                <a:r>
                  <a:rPr lang="en-US" altLang="zh-CN" dirty="0"/>
                  <a:t>X and Y lie in the same Euclidean space</a:t>
                </a:r>
              </a:p>
              <a:p>
                <a:pPr marL="228600" indent="-228600">
                  <a:buAutoNum type="arabicPeriod"/>
                </a:pPr>
                <a:r>
                  <a:rPr lang="en-US" altLang="zh-CN" b="0" i="0">
                    <a:latin typeface="Cambria Math" panose="02040503050406030204" pitchFamily="18" charset="0"/>
                  </a:rPr>
                  <a:t>ℎ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strictly convex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5714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Once we know Kantorovich potential, we can compute the W distance.</a:t>
                </a:r>
              </a:p>
              <a:p>
                <a:r>
                  <a:rPr lang="en-US" altLang="zh-CN" dirty="0"/>
                  <a:t>Once we know Brenier potential, we can even write the optimal transportation map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With this relation, we can also get optimal transportation map with Kantorovich potential.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Once we know Kantorovich potential, we can compute the W distance.</a:t>
                </a:r>
              </a:p>
              <a:p>
                <a:r>
                  <a:rPr lang="en-US" altLang="zh-CN" dirty="0"/>
                  <a:t>Once we know Brenier potential, we can even write the optimal transportation map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𝑇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With this relation, we can also get optimal transportation map with Kantorovich potential.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8274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Brenier potential is convex, this relates the problem to convex geometry.</a:t>
            </a:r>
          </a:p>
          <a:p>
            <a:r>
              <a:rPr lang="en-US" altLang="zh-CN" dirty="0"/>
              <a:t>Temp leave the area of transportation,</a:t>
            </a:r>
          </a:p>
          <a:p>
            <a:r>
              <a:rPr lang="en-US" altLang="zh-CN" dirty="0"/>
              <a:t>Go to convex geometry.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3295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And solved by Minkovski.</a:t>
            </a:r>
          </a:p>
          <a:p>
            <a:r>
              <a:rPr lang="en-US" altLang="zh-CN" dirty="0"/>
              <a:t>Key:</a:t>
            </a:r>
          </a:p>
          <a:p>
            <a:pPr marL="228600" indent="-228600">
              <a:buAutoNum type="arabicPeriod"/>
            </a:pPr>
            <a:r>
              <a:rPr lang="en-US" altLang="zh-CN" dirty="0"/>
              <a:t>Given normal and volume</a:t>
            </a:r>
          </a:p>
          <a:p>
            <a:pPr marL="228600" indent="-228600">
              <a:buAutoNum type="arabicPeriod"/>
            </a:pPr>
            <a:r>
              <a:rPr lang="en-US" altLang="zh-CN" dirty="0"/>
              <a:t>Find that polytope</a:t>
            </a:r>
          </a:p>
          <a:p>
            <a:pPr marL="0" indent="0">
              <a:buNone/>
            </a:pPr>
            <a:r>
              <a:rPr lang="en-US" altLang="zh-CN" dirty="0"/>
              <a:t>Note, span condition make it bounded.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5542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version for unbounded convex polytopes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4102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Still, given </a:t>
                </a:r>
              </a:p>
              <a:p>
                <a:pPr marL="228600" indent="-228600">
                  <a:buAutoNum type="arabicPeriod"/>
                </a:pPr>
                <a:r>
                  <a:rPr lang="en-US" altLang="zh-CN" dirty="0"/>
                  <a:t>Normal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lang="en-US" altLang="zh-CN" dirty="0"/>
                  <a:t>Volume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Find an unbounded polytope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Note volume is controlled by another polytope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zh-CN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, otherwise</a:t>
                </a:r>
                <a:r>
                  <a:rPr lang="en-US" altLang="zh-CN" baseline="0" dirty="0"/>
                  <a:t> there are </a:t>
                </a:r>
                <a14:m>
                  <m:oMath xmlns:m="http://schemas.openxmlformats.org/officeDocument/2006/math">
                    <m:r>
                      <a:rPr lang="en-US" altLang="zh-CN" b="0" i="1" baseline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/>
                  <a:t> areas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Also note normal vectors are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Proved by Alexandrov and Pogorelov, but not a constructive proof. i.e. no algorithm from proof.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Still, given </a:t>
                </a:r>
              </a:p>
              <a:p>
                <a:pPr marL="228600" indent="-228600">
                  <a:buAutoNum type="arabicPeriod"/>
                </a:pPr>
                <a:r>
                  <a:rPr lang="en-US" altLang="zh-CN" dirty="0"/>
                  <a:t>Normal</a:t>
                </a:r>
              </a:p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lang="en-US" altLang="zh-CN" dirty="0"/>
                  <a:t>Volume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Find an unbounded polytope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Note volume is controlled by another polytope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Ω</a:t>
                </a:r>
                <a:r>
                  <a:rPr lang="en-US" altLang="zh-CN" dirty="0"/>
                  <a:t> in 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ℝ^𝑛</a:t>
                </a:r>
                <a:r>
                  <a:rPr lang="en-US" altLang="zh-CN" dirty="0"/>
                  <a:t>, otherwise</a:t>
                </a:r>
                <a:r>
                  <a:rPr lang="en-US" altLang="zh-CN" baseline="0" dirty="0"/>
                  <a:t> there are </a:t>
                </a:r>
                <a:r>
                  <a:rPr lang="en-US" altLang="zh-CN" b="0" i="0" baseline="0">
                    <a:latin typeface="Cambria Math" panose="02040503050406030204" pitchFamily="18" charset="0"/>
                  </a:rPr>
                  <a:t>∞</a:t>
                </a:r>
                <a:r>
                  <a:rPr lang="en-US" altLang="zh-CN" dirty="0"/>
                  <a:t> areas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Also note normal vectors are in 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ℝ^(𝑛+1)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Proved by Alexandrov and Pogorelov, but not a constructive proof. i.e. no algorithm from proof.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8754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Unbounded polytope in the form of linear functions.</a:t>
                </a:r>
              </a:p>
              <a:p>
                <a:r>
                  <a:rPr lang="en-US" altLang="zh-CN" dirty="0"/>
                  <a:t>For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only need to specify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Unbounded polytope in the form of linear functions.</a:t>
                </a:r>
              </a:p>
              <a:p>
                <a:r>
                  <a:rPr lang="en-US" altLang="zh-CN" dirty="0"/>
                  <a:t>For given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𝑦_𝑖</a:t>
                </a:r>
                <a:r>
                  <a:rPr lang="en-US" altLang="zh-CN" dirty="0"/>
                  <a:t>, only need to specify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</a:t>
                </a:r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310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Data as distribution</a:t>
            </a:r>
          </a:p>
          <a:p>
            <a:r>
              <a:rPr lang="en-US" altLang="zh-CN" dirty="0"/>
              <a:t>Generative model target: able to generate data distribution \nu</a:t>
            </a:r>
          </a:p>
          <a:p>
            <a:r>
              <a:rPr lang="en-US" altLang="zh-CN" dirty="0"/>
              <a:t>How GAN does it?</a:t>
            </a:r>
          </a:p>
          <a:p>
            <a:r>
              <a:rPr lang="en-US" altLang="zh-CN" dirty="0"/>
              <a:t>G map latent distribution \zeta to \mu</a:t>
            </a:r>
          </a:p>
          <a:p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distance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\mu and \nu and minimize it</a:t>
            </a:r>
          </a:p>
          <a:p>
            <a:r>
              <a:rPr lang="en-US" altLang="zh-CN" dirty="0"/>
              <a:t>What distance, and how to compute distance?</a:t>
            </a:r>
          </a:p>
          <a:p>
            <a:r>
              <a:rPr lang="en-US" altLang="zh-CN" dirty="0"/>
              <a:t>JSD, by training a D to optimal.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5299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Still, given</a:t>
                </a:r>
              </a:p>
              <a:p>
                <a:pPr marL="228600" indent="-228600">
                  <a:buAutoNum type="arabicPeriod"/>
                </a:pPr>
                <a:r>
                  <a:rPr lang="en-US" altLang="zh-CN" dirty="0"/>
                  <a:t>Normal or data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228600" indent="-228600">
                  <a:buAutoNum type="arabicPeriod"/>
                </a:pPr>
                <a:r>
                  <a:rPr lang="en-US" altLang="zh-CN" dirty="0"/>
                  <a:t>Volume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Find optimal graph (determined 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need not to be a polytope, but any convex domain</a:t>
                </a:r>
                <a:r>
                  <a:rPr lang="en-US" altLang="zh-CN" baseline="0" dirty="0"/>
                  <a:t> with a measure.</a:t>
                </a: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Still, given</a:t>
                </a:r>
              </a:p>
              <a:p>
                <a:pPr marL="228600" indent="-228600">
                  <a:buAutoNum type="arabicPeriod"/>
                </a:pPr>
                <a:r>
                  <a:rPr lang="en-US" altLang="zh-CN" dirty="0"/>
                  <a:t>Normal or data points in 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^𝑛</a:t>
                </a:r>
                <a:endParaRPr lang="en-US" altLang="zh-CN" dirty="0"/>
              </a:p>
              <a:p>
                <a:pPr marL="228600" indent="-228600">
                  <a:buAutoNum type="arabicPeriod"/>
                </a:pPr>
                <a:r>
                  <a:rPr lang="en-US" altLang="zh-CN" dirty="0"/>
                  <a:t>Volume in </a:t>
                </a:r>
                <a:r>
                  <a:rPr lang="en-US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</a:t>
                </a:r>
                <a:r>
                  <a:rPr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^𝑛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Find optimal graph (determined by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ℎ</a:t>
                </a:r>
                <a:r>
                  <a:rPr lang="en-US" altLang="zh-CN" dirty="0"/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="0" i="0">
                    <a:latin typeface="Cambria Math" panose="02040503050406030204" pitchFamily="18" charset="0"/>
                  </a:rPr>
                  <a:t>Ω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need not to be a polytope, but any convex domain</a:t>
                </a:r>
                <a:r>
                  <a:rPr lang="en-US" altLang="zh-CN" baseline="0" dirty="0"/>
                  <a:t> with a measure.</a:t>
                </a:r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6409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transport map encodes both the normal condition and the volume condition.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2497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do not have time to explain this equation here.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7487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GAN itself do not require dim of latent and data be same.</a:t>
            </a:r>
          </a:p>
          <a:p>
            <a:r>
              <a:rPr lang="en-US" altLang="zh-CN" dirty="0"/>
              <a:t>But the results of this paper need that.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7398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Optimal transportation map is the gradient of Brenier potential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9296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Wasserstein distance can be computed from the Kantorovich potential.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This discriminator is static. GAN is dynamic in the process of adversarial game.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8334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 time to talk about this.</a:t>
            </a:r>
          </a:p>
          <a:p>
            <a:r>
              <a:rPr lang="en-US" altLang="zh-CN" dirty="0"/>
              <a:t>In trivial case, can be understood as some kind of nearest neighbor.</a:t>
            </a:r>
          </a:p>
          <a:p>
            <a:endParaRPr lang="en-US" altLang="zh-CN" dirty="0"/>
          </a:p>
          <a:p>
            <a:r>
              <a:rPr lang="en-US" altLang="zh-CN" dirty="0"/>
              <a:t>Power diagram, power distance, Delaunay triangulation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0380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Do the transportation at latent space.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1716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Not really interesting. </a:t>
            </a:r>
          </a:p>
          <a:p>
            <a:r>
              <a:rPr lang="en-US" altLang="zh-CN" dirty="0"/>
              <a:t>GAN was first proposed to replace generative models like VAE.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625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As a scientist with engineering background, he raised the following problem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509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Mass conservation law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009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Now we formulate the mass conservative law using the language of measure.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994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It get another name, measure-preserving map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094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Reformulate Monge's problem using measure language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EAF6C-939E-4804-A9F8-F9A5C44AA77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593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5C6CE-B3EF-48B0-B01C-7A01B249A4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GAN &amp; Optimal Transportation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5E293A-40E1-421C-ADB4-B0DC08E91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Zhizhong LI</a:t>
            </a:r>
          </a:p>
          <a:p>
            <a:r>
              <a:rPr lang="en-US" altLang="zh-CN" dirty="0"/>
              <a:t>Nov 23, 2017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6677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50C30-2508-47B3-8C00-25E92D35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Monge’s Optimal Mass Transport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C57B6A-4DDA-46F6-825A-0E2C3560B0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Given a transportation cost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dirty="0"/>
                  <a:t>, find the measure preserving map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that minimizes the total transportation cost</a:t>
                </a:r>
                <a:br>
                  <a:rPr lang="en-US" altLang="zh-CN" dirty="0"/>
                </a:b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inf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𝜈</m:t>
                        </m:r>
                      </m:lim>
                    </m:limLow>
                    <m:nary>
                      <m:naryPr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C57B6A-4DDA-46F6-825A-0E2C3560B0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1818" r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62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7CB75-C189-4094-87B2-C6B181C9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Kantorovich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7D720-51A5-43C6-80FA-004FD0D3F7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(19 January 1912 – 7 April 1986)</a:t>
            </a:r>
          </a:p>
          <a:p>
            <a:r>
              <a:rPr lang="en-US" altLang="zh-CN" dirty="0"/>
              <a:t>Founder of linear programming</a:t>
            </a:r>
          </a:p>
          <a:p>
            <a:r>
              <a:rPr lang="en-US" altLang="zh-CN" dirty="0"/>
              <a:t>Stalin Prize in 1949 </a:t>
            </a:r>
          </a:p>
          <a:p>
            <a:r>
              <a:rPr lang="en-US" altLang="zh-CN" dirty="0"/>
              <a:t>Nobel Memorial Prize in Economic Sciences in 1975</a:t>
            </a:r>
            <a:endParaRPr lang="zh-CN" altLang="en-US" dirty="0"/>
          </a:p>
        </p:txBody>
      </p:sp>
      <p:pic>
        <p:nvPicPr>
          <p:cNvPr id="2050" name="Picture 2" descr="https://upload.wikimedia.org/wikipedia/commons/thumb/f/f4/Leonid_Kantorovich_1975.jpg/360px-Leonid_Kantorovich_1975.jpg">
            <a:extLst>
              <a:ext uri="{FF2B5EF4-FFF2-40B4-BE49-F238E27FC236}">
                <a16:creationId xmlns:a16="http://schemas.microsoft.com/office/drawing/2014/main" id="{C1A40608-8E1F-4425-9354-C337F459BD5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379" y="2286000"/>
            <a:ext cx="3121079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659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35746-AF15-4F28-8166-EAA51572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Transportation Plan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06034E-6F60-48DC-8239-1844CA8A8D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Any strategy for sending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 be represented by a joint measure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dirty="0"/>
                  <a:t>,</a:t>
                </a:r>
                <a:br>
                  <a:rPr lang="en-US" altLang="zh-CN" dirty="0"/>
                </a:b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is the transport plan of the amount of moving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Equivalent written in terms of projections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dirty="0"/>
                  <a:t>,</a:t>
                </a:r>
                <a:br>
                  <a:rPr lang="en-US" altLang="zh-CN" dirty="0"/>
                </a:br>
                <a:br>
                  <a:rPr lang="en-US" altLang="zh-C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06034E-6F60-48DC-8239-1844CA8A8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4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277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5F654-69BD-4BFA-A6A7-AE2CF09C9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Kantorovich’s Problem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CBFEED-AA09-41D6-9992-805DBD2D0E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Finding the transportation plan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that minimizing the transportation cost</a:t>
                </a:r>
                <a:br>
                  <a:rPr lang="en-US" altLang="zh-CN" dirty="0"/>
                </a:b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inf</m:t>
                            </m:r>
                          </m:e>
                          <m:lim>
                            <m:eqArr>
                              <m:eqArr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#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eqAr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#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eqArr>
                          </m:lim>
                        </m:limLow>
                      </m:fName>
                      <m:e>
                        <m:nary>
                          <m:naryPr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It is a relaxation of Monge problem in that it allows more general movement.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not a distance in general. E.g. 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CBFEED-AA09-41D6-9992-805DBD2D0E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4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61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FE5C814-91C1-4C35-A45B-43D295B0F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Roland Dobrushin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CCC6D53-42D7-4394-A2AD-B02A5DC2CA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(July 20, 1929 – November 12, 1995)</a:t>
            </a:r>
          </a:p>
          <a:p>
            <a:r>
              <a:rPr lang="en-US" dirty="0"/>
              <a:t>A mathematician who made important contributions to probability theory, mathematical physics, and information theory.</a:t>
            </a:r>
          </a:p>
          <a:p>
            <a:r>
              <a:rPr lang="en-US" dirty="0"/>
              <a:t>The name "Wasserstein distance" was coined by R. L. Dobrushin in 1970.</a:t>
            </a:r>
          </a:p>
        </p:txBody>
      </p:sp>
      <p:pic>
        <p:nvPicPr>
          <p:cNvPr id="2050" name="Picture 2" descr="Image result">
            <a:extLst>
              <a:ext uri="{FF2B5EF4-FFF2-40B4-BE49-F238E27FC236}">
                <a16:creationId xmlns:a16="http://schemas.microsoft.com/office/drawing/2014/main" id="{6CCAE420-CCC7-44A9-950D-86634145E06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9"/>
          <a:stretch/>
        </p:blipFill>
        <p:spPr bwMode="auto">
          <a:xfrm>
            <a:off x="7118482" y="2286000"/>
            <a:ext cx="279974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646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01473-6968-4B57-8D63-E27F7E79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Leonid Vaseršteĭn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974BF-CB67-42BA-918E-F25B05625C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Professor of Mathematics at Penn State University</a:t>
            </a:r>
          </a:p>
          <a:p>
            <a:r>
              <a:rPr lang="en-US" dirty="0"/>
              <a:t>He is well known for providing a simple proof of the Quillen–Suslin theorem, a result in commutative algebra.</a:t>
            </a:r>
          </a:p>
        </p:txBody>
      </p:sp>
      <p:pic>
        <p:nvPicPr>
          <p:cNvPr id="3078" name="Picture 6" descr="in 205 MB, March 2000">
            <a:extLst>
              <a:ext uri="{FF2B5EF4-FFF2-40B4-BE49-F238E27FC236}">
                <a16:creationId xmlns:a16="http://schemas.microsoft.com/office/drawing/2014/main" id="{B26C3CE3-FD26-4258-9B1C-7784AED405F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166" y="2662547"/>
            <a:ext cx="4359506" cy="326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608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255C9-7E56-4348-BB58-EA5596C7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Wasserstein distance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8C3F41-CE94-4A4A-B331-48D689954A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When the cost is defined in terms of a distance,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dirty="0"/>
                  <a:t> is a distance between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zh-CN" dirty="0"/>
                  <a:t>. Called the Wasserstein distance. In general,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∈[1,∞)</m:t>
                    </m:r>
                  </m:oMath>
                </a14:m>
                <a:r>
                  <a:rPr lang="en-US" altLang="zh-CN" dirty="0"/>
                  <a:t>,</a:t>
                </a:r>
                <a:br>
                  <a:rPr lang="en-US" altLang="zh-CN" dirty="0"/>
                </a:br>
                <a:br>
                  <a:rPr lang="en-US" altLang="zh-C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inf</m:t>
                            </m:r>
                          </m:e>
                          <m:lim>
                            <m:eqArr>
                              <m:eqArr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#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eqAr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#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eqAr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supHide m:val="on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sup>
                        </m:sSup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8C3F41-CE94-4A4A-B331-48D689954A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489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292EC-FED8-46ED-AC30-0F7E18AE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Dual Kantorovich Problem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90DA5C-7071-4B8C-BA1A-96D8449EDB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Kantorovich problem is a linear optimization under linear constraints.</a:t>
                </a:r>
              </a:p>
              <a:p>
                <a:r>
                  <a:rPr lang="en-US" altLang="zh-CN" dirty="0"/>
                  <a:t>The dual problem is</a:t>
                </a:r>
                <a:br>
                  <a:rPr lang="en-US" altLang="zh-CN" dirty="0"/>
                </a:br>
                <a:br>
                  <a:rPr lang="en-US" altLang="zh-CN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lim>
                        </m:limLow>
                      </m:fName>
                      <m:e>
                        <m:nary>
                          <m:naryPr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  <m:sup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altLang="zh-CN" dirty="0"/>
              </a:p>
              <a:p>
                <a:br>
                  <a:rPr lang="en-US" altLang="zh-CN" dirty="0"/>
                </a:b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called the Kantorovich potential.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90DA5C-7071-4B8C-BA1A-96D8449EDB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22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CC084-0D7B-45A0-802B-4F81BD92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 Wukong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1E8CB1-E56D-4C33-8B1E-5E1328D2A7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72 Di Sha transformation</a:t>
            </a:r>
          </a:p>
          <a:p>
            <a:r>
              <a:rPr lang="en-US" dirty="0"/>
              <a:t>Jin Dou Cloud</a:t>
            </a:r>
          </a:p>
          <a:p>
            <a:r>
              <a:rPr lang="en-US" dirty="0"/>
              <a:t>Eye of Truth</a:t>
            </a:r>
          </a:p>
        </p:txBody>
      </p:sp>
      <p:pic>
        <p:nvPicPr>
          <p:cNvPr id="4098" name="Picture 2" descr="https://upload.wikimedia.org/wikipedia/commons/thumb/7/75/Xiyou.PNG/640px-Xiyou.PNG">
            <a:extLst>
              <a:ext uri="{FF2B5EF4-FFF2-40B4-BE49-F238E27FC236}">
                <a16:creationId xmlns:a16="http://schemas.microsoft.com/office/drawing/2014/main" id="{2CC1D1EB-D7C1-4FB3-ABEF-E1F066B78E3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887" y="2286000"/>
            <a:ext cx="282606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060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F7327-BF98-4876-93D5-F076A92B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Explained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E1AB44-67B0-4768-95AD-113159D496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 company managing both bakeries (located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) and cafés (located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).</a:t>
                </a:r>
              </a:p>
              <a:p>
                <a:r>
                  <a:rPr lang="en-US" altLang="zh-CN" dirty="0"/>
                  <a:t>The transportation cost of sending bread from bakery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to café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The primal Kantorovich problem is to minimize transportation cost.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E1AB44-67B0-4768-95AD-113159D496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84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1FB66-FBA3-4D20-91F7-97A96218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geometric view of Optimal transportation and generative model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02BCE08-EFAB-40D6-9391-85C83DC0A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 Lei, Kehua Sun, Li Cui, Shing-Tung Yau, David Xianfeng Gu</a:t>
            </a:r>
          </a:p>
          <a:p>
            <a:r>
              <a:rPr lang="en-US" altLang="zh-CN" b="1" dirty="0"/>
              <a:t>References</a:t>
            </a:r>
            <a:endParaRPr lang="en-US" altLang="zh-CN" dirty="0"/>
          </a:p>
          <a:p>
            <a:r>
              <a:rPr lang="en-US" altLang="zh-CN" dirty="0"/>
              <a:t>Santambrogio, Filippo. "Optimal transport for applied mathematicians." </a:t>
            </a:r>
            <a:r>
              <a:rPr lang="en-US" altLang="zh-CN" i="1" dirty="0"/>
              <a:t>Birkäuser, NY</a:t>
            </a:r>
            <a:r>
              <a:rPr lang="en-US" altLang="zh-CN" dirty="0"/>
              <a:t> (2015).</a:t>
            </a:r>
          </a:p>
          <a:p>
            <a:r>
              <a:rPr lang="en-US" altLang="zh-CN" dirty="0"/>
              <a:t>Villani, Cédric. </a:t>
            </a:r>
            <a:r>
              <a:rPr lang="en-US" altLang="zh-CN" i="1" dirty="0"/>
              <a:t>Optimal transport: old and new</a:t>
            </a:r>
            <a:r>
              <a:rPr lang="en-US" altLang="zh-CN" dirty="0"/>
              <a:t>. Vol. 338. Springer Science &amp; Business Media, 2008.</a:t>
            </a:r>
          </a:p>
          <a:p>
            <a:r>
              <a:rPr lang="en-US" dirty="0"/>
              <a:t>Goodfellow, Ian, et al. "Generative adversarial nets." </a:t>
            </a:r>
            <a:r>
              <a:rPr lang="en-US" i="1" dirty="0"/>
              <a:t>Advances in neural information processing systems</a:t>
            </a:r>
            <a:r>
              <a:rPr lang="en-US" dirty="0"/>
              <a:t>. 2014.</a:t>
            </a:r>
          </a:p>
          <a:p>
            <a:r>
              <a:rPr lang="en-US" dirty="0"/>
              <a:t>Arjovsky, Martin, Soumith Chintala, and Léon Bottou. "Wasserstein generative adversarial networks." </a:t>
            </a:r>
            <a:r>
              <a:rPr lang="en-US" i="1" dirty="0"/>
              <a:t>International Conference on Machine Learning</a:t>
            </a:r>
            <a:r>
              <a:rPr lang="en-US" dirty="0"/>
              <a:t>. 2017.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455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D1427-6F09-4378-970E-4F905563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Explained – Competitive pricing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2E4F0E-6E30-42ED-BB85-EDBEC2E95D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Consider Sun Wukong want to build a business like this:</a:t>
                </a:r>
              </a:p>
              <a:p>
                <a:r>
                  <a:rPr lang="en-US" altLang="zh-CN" dirty="0"/>
                  <a:t>1) buy breads from bakeries (say, bakery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) at price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, and</a:t>
                </a:r>
              </a:p>
              <a:p>
                <a:r>
                  <a:rPr lang="en-US" altLang="zh-CN" dirty="0"/>
                  <a:t>2) sell them to cafés (say, café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) at price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A competitive pricing is</a:t>
                </a:r>
                <a:br>
                  <a:rPr lang="en-US" altLang="zh-CN" dirty="0"/>
                </a:b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2E4F0E-6E30-42ED-BB85-EDBEC2E95D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3293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D1427-6F09-4378-970E-4F905563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Explained – inequality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2E4F0E-6E30-42ED-BB85-EDBEC2E95D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With the help of Wukong, the transportation cost for the company is lower than the previous optimal transport plan</a:t>
                </a:r>
                <a:br>
                  <a:rPr lang="en-US" altLang="zh-CN" dirty="0"/>
                </a:br>
                <a:br>
                  <a:rPr lang="en-US" altLang="zh-CN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nary>
                          <m:naryPr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  <m:sup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</m:func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inf</m:t>
                            </m:r>
                          </m:e>
                          <m:lim>
                            <m:eqArr>
                              <m:eqArr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#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eqAr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#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eqArr>
                          </m:lim>
                        </m:limLow>
                      </m:fName>
                      <m:e>
                        <m:nary>
                          <m:naryPr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2E4F0E-6E30-42ED-BB85-EDBEC2E95D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460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D1427-6F09-4378-970E-4F905563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Explained – tight price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2E4F0E-6E30-42ED-BB85-EDBEC2E95D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To get maximum profit, Wukong need the pair of prices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dirty="0"/>
                  <a:t> be tight</a:t>
                </a:r>
                <a:br>
                  <a:rPr lang="en-US" altLang="zh-CN" dirty="0"/>
                </a:b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inf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en-US" altLang="zh-CN" dirty="0"/>
                  <a:t>It would be great if he can achieve upper bound in previous slide’s equation.</a:t>
                </a:r>
              </a:p>
              <a:p>
                <a:r>
                  <a:rPr lang="en-US" altLang="zh-CN" dirty="0"/>
                  <a:t>To do that, Wukong only need to consider tight pairs.</a:t>
                </a:r>
              </a:p>
              <a:p>
                <a:r>
                  <a:rPr lang="en-US" altLang="zh-CN" dirty="0"/>
                  <a:t>Tight pairs only exist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zh-CN" dirty="0"/>
                  <a:t>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-convex.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2E4F0E-6E30-42ED-BB85-EDBEC2E95D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252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3C678-95C8-4A30-BD64-518C00AB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convex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F28E43-7911-42F2-8C9C-325D6D1E93F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 function is convex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only if it is a supreme of a family of linear functions</a:t>
                </a:r>
                <a:br>
                  <a:rPr lang="en-US" altLang="zh-CN" dirty="0"/>
                </a:b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Which are parametrized by gradients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, and determined by intercept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𝜁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F28E43-7911-42F2-8C9C-325D6D1E9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convex function envelope line">
            <a:extLst>
              <a:ext uri="{FF2B5EF4-FFF2-40B4-BE49-F238E27FC236}">
                <a16:creationId xmlns:a16="http://schemas.microsoft.com/office/drawing/2014/main" id="{B06087EF-B440-4369-9D59-06AFE957981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38" y="2713990"/>
            <a:ext cx="4754562" cy="316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042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803C678-95C8-4A30-BD64-518C00AB6C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-convex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803C678-95C8-4A30-BD64-518C00AB6C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F28E43-7911-42F2-8C9C-325D6D1E93F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Given function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 function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-convex only if exists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dirty="0"/>
                  <a:t>, s.t.</a:t>
                </a:r>
                <a:br>
                  <a:rPr lang="en-US" altLang="zh-CN" dirty="0"/>
                </a:b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 graph of 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-convex function can entirely caress from below with a tool whose shape is negative of cost function.</a:t>
                </a: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F28E43-7911-42F2-8C9C-325D6D1E9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641" t="-1818" r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C80A343-FD1D-41AF-9EDA-04722C53FC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989638" y="3099648"/>
            <a:ext cx="4754562" cy="23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60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80072-2706-4858-8790-2FBD8EBB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Lipschitz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22DAD-DF4B-488C-AA11-44243E89CC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(14 May 1832 – 7 October 1903)</a:t>
            </a:r>
          </a:p>
          <a:p>
            <a:r>
              <a:rPr lang="en-US" altLang="zh-CN" dirty="0"/>
              <a:t>Known for </a:t>
            </a:r>
          </a:p>
          <a:p>
            <a:r>
              <a:rPr lang="en-US" altLang="zh-CN" dirty="0"/>
              <a:t>Lipschitz continuity </a:t>
            </a:r>
          </a:p>
          <a:p>
            <a:r>
              <a:rPr lang="en-US" altLang="zh-CN" dirty="0"/>
              <a:t>Lipschitz integral condition </a:t>
            </a:r>
          </a:p>
          <a:p>
            <a:r>
              <a:rPr lang="en-US" altLang="zh-CN" dirty="0"/>
              <a:t>Lipschitz quaternion</a:t>
            </a:r>
            <a:endParaRPr lang="zh-CN" altLang="en-US" dirty="0"/>
          </a:p>
        </p:txBody>
      </p:sp>
      <p:pic>
        <p:nvPicPr>
          <p:cNvPr id="2050" name="Picture 2" descr="https://upload.wikimedia.org/wikipedia/commons/a/a6/RLipschitz.jpeg?1511409047685">
            <a:extLst>
              <a:ext uri="{FF2B5EF4-FFF2-40B4-BE49-F238E27FC236}">
                <a16:creationId xmlns:a16="http://schemas.microsoft.com/office/drawing/2014/main" id="{3AEB0632-B7CF-4219-B25C-A5BF96B7EF6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406" y="2286000"/>
            <a:ext cx="330702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688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A4DE0EE-033D-4404-B790-1173879CF3B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Example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-Convexity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A4DE0EE-033D-4404-B790-1173879CF3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4C363DE-3CA7-4A63-A74E-15888CCFB41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, convex functions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-Lipschitz functions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4C363DE-3CA7-4A63-A74E-15888CCFB4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2564" t="-2121" r="-2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8/8d/Lipschitz_continuity.png?1511408974406">
            <a:extLst>
              <a:ext uri="{FF2B5EF4-FFF2-40B4-BE49-F238E27FC236}">
                <a16:creationId xmlns:a16="http://schemas.microsoft.com/office/drawing/2014/main" id="{4C7EFA35-2E34-4E33-8FB4-690043ED280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427" y="3273553"/>
            <a:ext cx="4126984" cy="149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094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803C678-95C8-4A30-BD64-518C00AB6C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/>
                  <a:t>transform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803C678-95C8-4A30-BD64-518C00AB6C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F28E43-7911-42F2-8C9C-325D6D1E93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-convex function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,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-transform is</a:t>
                </a:r>
                <a:br>
                  <a:rPr lang="en-US" altLang="zh-CN" dirty="0"/>
                </a:br>
                <a:br>
                  <a:rPr lang="en-US" altLang="zh-CN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inf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, Legendre transform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/>
                  <a:t>, identity functor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CN" dirty="0"/>
                  <a:t> for tight 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F28E43-7911-42F2-8C9C-325D6D1E9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54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924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3C678-95C8-4A30-BD64-518C00AB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Kantorovich Duality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F28E43-7911-42F2-8C9C-325D6D1E93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Under some condition, there is duality</a:t>
                </a:r>
                <a:br>
                  <a:rPr lang="en-US" altLang="zh-CN" dirty="0"/>
                </a:b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inf</m:t>
                            </m:r>
                          </m:e>
                          <m:lim>
                            <m:eqArr>
                              <m:eqArr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eqArr>
                                  <m:eqArr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#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eqAr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#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</m:eqArr>
                          </m:lim>
                        </m:limLow>
                      </m:fName>
                      <m:e>
                        <m:nary>
                          <m:naryPr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altLang="zh-CN" b="0" dirty="0"/>
                </a:b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          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lim>
                        </m:limLow>
                      </m:fName>
                      <m:e>
                        <m:nary>
                          <m:naryPr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  <m:sup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altLang="zh-CN" b="0" dirty="0"/>
                </a:b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convex</m:t>
                            </m:r>
                          </m:lim>
                        </m:limLow>
                      </m:fName>
                      <m:e>
                        <m:nary>
                          <m:naryPr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F28E43-7911-42F2-8C9C-325D6D1E9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613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80313-3FAF-40BD-B81C-717789A7A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Kantorovich potential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2772E9-D92B-4C93-B1FA-6BE1EE5364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dirty="0"/>
                  <a:t> is called the Kantorovich potential.</a:t>
                </a:r>
              </a:p>
              <a:p>
                <a:r>
                  <a:rPr lang="en-US" altLang="zh-CN" dirty="0"/>
                  <a:t>Once we know the optimal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zh-CN" dirty="0"/>
                  <a:t>, we know the optimal cost.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2772E9-D92B-4C93-B1FA-6BE1EE5364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4"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94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35A56-5829-4AE1-9535-0483AEDC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Glossary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B58B74-87AD-45B0-BF07-122256EE4B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Concepts</a:t>
            </a:r>
            <a:br>
              <a:rPr lang="en-US" altLang="zh-CN" dirty="0"/>
            </a:br>
            <a:r>
              <a:rPr lang="en-US" altLang="zh-CN" dirty="0"/>
              <a:t>Definitions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437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D9080CA-767F-4147-AB60-BBBE3E620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G. S. Rubinstein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AA37D2-77E8-41F1-B163-2E3384DF93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Professor</a:t>
            </a:r>
            <a:endParaRPr lang="en-US" dirty="0"/>
          </a:p>
        </p:txBody>
      </p:sp>
      <p:pic>
        <p:nvPicPr>
          <p:cNvPr id="5122" name="Picture 2" descr="Image result for Prof. G.S.Rubinstein">
            <a:extLst>
              <a:ext uri="{FF2B5EF4-FFF2-40B4-BE49-F238E27FC236}">
                <a16:creationId xmlns:a16="http://schemas.microsoft.com/office/drawing/2014/main" id="{0FD8A409-087C-425C-8551-0A7D304E29F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13" t="12328" r="2178"/>
          <a:stretch/>
        </p:blipFill>
        <p:spPr bwMode="auto">
          <a:xfrm>
            <a:off x="6915707" y="2478884"/>
            <a:ext cx="3595454" cy="363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736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987D4-0F82-4AD4-92E4-D58807902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Kantorovich-Rubinstein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C61800-129D-4217-996F-CD8F5D6843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-convexity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-Lipschitz,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sup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: 1−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Lipschitz</m:t>
                        </m:r>
                      </m:lim>
                    </m:limLow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  <m:sup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nary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is the Kantorovich potential.</a:t>
                </a:r>
              </a:p>
              <a:p>
                <a:r>
                  <a:rPr lang="en-US" dirty="0"/>
                  <a:t>This equation is the loss for discriminator of WGAN.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C61800-129D-4217-996F-CD8F5D6843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183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DC21789-2100-40DA-A18A-737DB66F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Martin Arjovsky</a:t>
            </a:r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4EA8384-71BA-428F-AD59-B3FEA0BD61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/>
              <a:t>PhD student at the Courant Institute of Mathematical Sciences.</a:t>
            </a:r>
            <a:endParaRPr lang="zh-CN" altLang="en-US"/>
          </a:p>
        </p:txBody>
      </p:sp>
      <p:pic>
        <p:nvPicPr>
          <p:cNvPr id="1026" name="Picture 2" descr="https://avatars2.githubusercontent.com/u/5272722?s=460&amp;v=4">
            <a:extLst>
              <a:ext uri="{FF2B5EF4-FFF2-40B4-BE49-F238E27FC236}">
                <a16:creationId xmlns:a16="http://schemas.microsoft.com/office/drawing/2014/main" id="{3D594EA7-87D4-4C0C-AF31-E5769261840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144" y="2287587"/>
            <a:ext cx="40195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221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13AB4-1E7D-400B-A148-CEDD39C2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WGAN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398ADE5-F790-495E-BD33-2867ED93C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572" y="2286000"/>
            <a:ext cx="971699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27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0880B-6CB0-40E6-A2E5-38F11050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WGAN Discriminator Loss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28C8E56-FCB9-4377-86EE-1687B40C0D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zh-CN" dirty="0"/>
                  <a:t>: data distribution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zh-CN" dirty="0"/>
                  <a:t>: generated distribution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zh-CN" dirty="0"/>
                  <a:t>: discriminator network with weight clipping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28C8E56-FCB9-4377-86EE-1687B40C0D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58EABD49-6061-4438-B176-C37867DFE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538" y="2286000"/>
            <a:ext cx="7739062" cy="103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68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657978-CE21-44E4-A8B8-C5FE07B7E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CN"/>
              <a:t>Brenier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D99D27-E0B2-4B65-B480-2AC94B36D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r>
              <a:rPr lang="en-US" altLang="zh-CN" dirty="0"/>
              <a:t>(born January 1st 1957)</a:t>
            </a:r>
          </a:p>
          <a:p>
            <a:endParaRPr lang="en-US" altLang="zh-CN" dirty="0"/>
          </a:p>
          <a:p>
            <a:r>
              <a:rPr lang="fr-FR" altLang="zh-CN" dirty="0"/>
              <a:t>Centre de mathématiques Laurent Schwartz,</a:t>
            </a:r>
          </a:p>
          <a:p>
            <a:r>
              <a:rPr lang="fr-FR" altLang="zh-CN" dirty="0"/>
              <a:t>Ecole Polytechnique, FR-91128 Palaiseau, France</a:t>
            </a:r>
            <a:endParaRPr lang="zh-CN" altLang="en-US" dirty="0"/>
          </a:p>
        </p:txBody>
      </p:sp>
      <p:pic>
        <p:nvPicPr>
          <p:cNvPr id="3074" name="Picture 2" descr="https://math.berkeley.edu/sites/default/files/imagecache/photo_faculty/faculty/photos/Yann-Brenier.jpg">
            <a:extLst>
              <a:ext uri="{FF2B5EF4-FFF2-40B4-BE49-F238E27FC236}">
                <a16:creationId xmlns:a16="http://schemas.microsoft.com/office/drawing/2014/main" id="{DD7E0FB3-24E5-4F06-9C92-8BE36551920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769" y="2536212"/>
            <a:ext cx="3522300" cy="35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160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32C05-1434-4BAF-9A12-29CA1FD26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altLang="zh-CN"/>
              <a:t>Brenier potential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CAD521-372C-4EA7-BE48-E7C32737726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4127" y="2286000"/>
                <a:ext cx="4754880" cy="402336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,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/>
                  <a:t> strictly convex, </a:t>
                </a:r>
                <a:br>
                  <a:rPr lang="en-US" altLang="zh-CN" dirty="0"/>
                </a:br>
                <a:r>
                  <a:rPr lang="en-US" altLang="zh-CN" dirty="0"/>
                  <a:t>then the optimal transport plan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/>
                <a:endParaRPr lang="en-US" altLang="zh-CN" sz="2000" dirty="0"/>
              </a:p>
              <a:p>
                <a:pPr lvl="1"/>
                <a:r>
                  <a:rPr lang="en-US" altLang="zh-CN" sz="2000" dirty="0"/>
                  <a:t>send each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to a unique destination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000" dirty="0"/>
                  <a:t>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is the gradient of a convex function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. This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000" dirty="0"/>
                  <a:t> is called the Brenier potential.</a:t>
                </a:r>
                <a:br>
                  <a:rPr lang="en-US" altLang="zh-CN" sz="2000" dirty="0"/>
                </a:br>
                <a:br>
                  <a:rPr lang="en-US" altLang="zh-CN" sz="2000" dirty="0"/>
                </a:b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dirty="0"/>
              </a:p>
              <a:p>
                <a:pPr lvl="1"/>
                <a:endParaRPr lang="en-US" altLang="zh-CN" sz="2000" dirty="0"/>
              </a:p>
              <a:p>
                <a:r>
                  <a:rPr lang="en-US" altLang="zh-CN" sz="2400" dirty="0"/>
                  <a:t>Note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dirty="0"/>
                  <a:t>  is not ok.</a:t>
                </a:r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CAD521-372C-4EA7-BE48-E7C3273772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4127" y="2286000"/>
                <a:ext cx="4754880" cy="4023360"/>
              </a:xfrm>
              <a:blipFill>
                <a:blip r:embed="rId3"/>
                <a:stretch>
                  <a:fillRect l="-1026" t="-1818" r="-5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5" descr="图片包含 文字, 地图&#10;&#10;已生成极高可信度的说明">
            <a:extLst>
              <a:ext uri="{FF2B5EF4-FFF2-40B4-BE49-F238E27FC236}">
                <a16:creationId xmlns:a16="http://schemas.microsoft.com/office/drawing/2014/main" id="{D28A4527-89CC-40C5-9982-375962AF57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19414" t="14172" r="10664" b="12023"/>
          <a:stretch/>
        </p:blipFill>
        <p:spPr>
          <a:xfrm>
            <a:off x="6284970" y="2286000"/>
            <a:ext cx="4577882" cy="4109156"/>
          </a:xfr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EFD6B6E-8FC5-4585-8076-31F0C17744E5}"/>
              </a:ext>
            </a:extLst>
          </p:cNvPr>
          <p:cNvCxnSpPr>
            <a:cxnSpLocks/>
          </p:cNvCxnSpPr>
          <p:nvPr/>
        </p:nvCxnSpPr>
        <p:spPr>
          <a:xfrm>
            <a:off x="8613422" y="5429956"/>
            <a:ext cx="101600" cy="270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0B1CA83-CE33-4D5F-B0F8-B28484781EAC}"/>
                  </a:ext>
                </a:extLst>
              </p:cNvPr>
              <p:cNvSpPr txBox="1"/>
              <p:nvPr/>
            </p:nvSpPr>
            <p:spPr>
              <a:xfrm>
                <a:off x="8384308" y="5088262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0B1CA83-CE33-4D5F-B0F8-B28484781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308" y="5088262"/>
                <a:ext cx="3792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60B4E37-EEA9-4F4A-B1EE-7BD101764976}"/>
                  </a:ext>
                </a:extLst>
              </p:cNvPr>
              <p:cNvSpPr txBox="1"/>
              <p:nvPr/>
            </p:nvSpPr>
            <p:spPr>
              <a:xfrm>
                <a:off x="8664222" y="5516223"/>
                <a:ext cx="850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60B4E37-EEA9-4F4A-B1EE-7BD101764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222" y="5516223"/>
                <a:ext cx="8507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778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81FC7C7-1A61-4707-B858-A327643440B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Relation between potentials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81FC7C7-1A61-4707-B858-A327643440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A4FAE9-3FDC-46F5-B0B6-FD513910D3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</p:spPr>
            <p:txBody>
              <a:bodyPr/>
              <a:lstStyle/>
              <a:p>
                <a:r>
                  <a:rPr lang="en-US" altLang="zh-CN" dirty="0"/>
                  <a:t>Note for Kantorovich potential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br>
                  <a:rPr lang="en-US" altLang="zh-CN" dirty="0"/>
                </a:br>
                <a:br>
                  <a:rPr lang="en-US" altLang="zh-CN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inf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en-US" altLang="zh-CN" dirty="0"/>
                  <a:t>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optimal in the dual Kantorovich problem, infimum is achieved.</a:t>
                </a:r>
                <a:br>
                  <a:rPr lang="en-US" altLang="zh-CN" dirty="0"/>
                </a:br>
                <a:br>
                  <a:rPr lang="en-US" altLang="zh-C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/>
                  <a:t>, the Brenier potential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,</a:t>
                </a:r>
                <a:br>
                  <a:rPr lang="en-US" altLang="zh-CN" dirty="0"/>
                </a:br>
                <a:br>
                  <a:rPr lang="en-US" altLang="zh-C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br>
                  <a:rPr lang="en-US" altLang="zh-CN" dirty="0"/>
                </a:b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A4FAE9-3FDC-46F5-B0B6-FD513910D3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720073" cy="4023360"/>
              </a:xfrm>
              <a:blipFill>
                <a:blip r:embed="rId4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0287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D8A79-697A-49EB-85E2-0A367FAF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Minkovski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39CA4-528A-4CF8-83A6-40E4689F24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(22 June 1864 – 12 January 1909)</a:t>
            </a:r>
          </a:p>
          <a:p>
            <a:r>
              <a:rPr lang="en-US" altLang="zh-CN" dirty="0"/>
              <a:t>Created and developed the geometry of numbers.</a:t>
            </a:r>
          </a:p>
          <a:p>
            <a:r>
              <a:rPr lang="en-US" altLang="zh-CN" dirty="0"/>
              <a:t>He showed that his former student's, Albert Einstein, special theory of relativity could be understood geometrically as a theory of four-dimensional space–time, since known as the "Minkowski spacetime".</a:t>
            </a:r>
          </a:p>
        </p:txBody>
      </p:sp>
      <p:pic>
        <p:nvPicPr>
          <p:cNvPr id="4098" name="Picture 2" descr="https://upload.wikimedia.org/wikipedia/commons/1/16/Hermann_Minkowski.png">
            <a:extLst>
              <a:ext uri="{FF2B5EF4-FFF2-40B4-BE49-F238E27FC236}">
                <a16:creationId xmlns:a16="http://schemas.microsoft.com/office/drawing/2014/main" id="{E9A53098-E39C-45E4-B714-0D9BECCA096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8" y="2286000"/>
            <a:ext cx="273206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2426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134DC-34E6-4E99-A457-889EF2D73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Minkovski problem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1FACCB-421B-4184-8CFC-851767CBE7C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unit vectors which span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s.t.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 Then</a:t>
                </a:r>
              </a:p>
              <a:p>
                <a:r>
                  <a:rPr lang="en-US" altLang="zh-CN" dirty="0"/>
                  <a:t>Exists convex polytope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codim-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faces, s.t.,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their outward normal, and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their volume.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1FACCB-421B-4184-8CFC-851767CBE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641" t="-1818" r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F1A5735-27E4-4636-B264-28C85FD0C5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95813" y="2286000"/>
            <a:ext cx="414221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17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7002147-3554-4328-BC54-D51C17AA5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Ian Goodfellow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3316805-93D4-45CF-B525-AC756B8681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Research scientist at Google Brain</a:t>
            </a:r>
          </a:p>
        </p:txBody>
      </p:sp>
      <p:pic>
        <p:nvPicPr>
          <p:cNvPr id="1026" name="Picture 2" descr="Image result">
            <a:extLst>
              <a:ext uri="{FF2B5EF4-FFF2-40B4-BE49-F238E27FC236}">
                <a16:creationId xmlns:a16="http://schemas.microsoft.com/office/drawing/2014/main" id="{53D536F2-DC16-420C-AA40-97621221206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919" y="2392362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5365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8A049-6F27-4636-9A1B-5E6BCF99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Alexandrov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16D96A-0C07-4425-9871-E6B8F000A1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(August 4, 1912 – July 27, 1999)</a:t>
            </a:r>
          </a:p>
          <a:p>
            <a:r>
              <a:rPr lang="en-US" altLang="zh-CN" dirty="0"/>
              <a:t>Stalin Prize (1942)</a:t>
            </a:r>
          </a:p>
          <a:p>
            <a:r>
              <a:rPr lang="en-US" altLang="zh-CN" dirty="0"/>
              <a:t>Lobachevsky International Prize (1951)</a:t>
            </a:r>
          </a:p>
          <a:p>
            <a:r>
              <a:rPr lang="en-US" altLang="zh-CN" dirty="0"/>
              <a:t>Euler Gold Medal of the Russian Academy of Sciences (1992)</a:t>
            </a:r>
            <a:endParaRPr lang="zh-CN" altLang="en-US" dirty="0"/>
          </a:p>
        </p:txBody>
      </p:sp>
      <p:pic>
        <p:nvPicPr>
          <p:cNvPr id="5124" name="Picture 4" descr="Image result">
            <a:extLst>
              <a:ext uri="{FF2B5EF4-FFF2-40B4-BE49-F238E27FC236}">
                <a16:creationId xmlns:a16="http://schemas.microsoft.com/office/drawing/2014/main" id="{440B2ECE-CB3F-4101-B347-EE97D616924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695" y="2349298"/>
            <a:ext cx="2860448" cy="389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2027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6373E-F0F4-47BD-A4B3-B412628A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Alexandrov problem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EFF59DA3-83FB-412A-B00D-72882EF68B0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compact convex polytope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dirty="0"/>
                  <a:t>-th coordinates are negative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s.t.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𝑣𝑜𝑙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altLang="zh-CN" dirty="0"/>
                  <a:t>, then</a:t>
                </a:r>
              </a:p>
              <a:p>
                <a:r>
                  <a:rPr lang="en-US" altLang="zh-CN" dirty="0"/>
                  <a:t>Exists convex polytope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dirty="0"/>
                  <a:t>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codim-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faces, s.t.,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are normal of faces,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are volume of intersection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zh-CN" dirty="0"/>
                  <a:t> and projected faces.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EFF59DA3-83FB-412A-B00D-72882EF68B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564"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F75A813-E10A-4C65-945A-9D08196AE4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989638" y="2380665"/>
            <a:ext cx="4754562" cy="38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59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6BE56-19D0-40BF-890A-044C2B8B9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Xianfeng Gu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D62875-57CB-4A65-AEC9-171EEF69B5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Associate Professor </a:t>
            </a:r>
          </a:p>
          <a:p>
            <a:r>
              <a:rPr lang="en-US" altLang="zh-CN" dirty="0"/>
              <a:t>Department of Computer Science </a:t>
            </a:r>
          </a:p>
          <a:p>
            <a:r>
              <a:rPr lang="en-US" altLang="zh-CN" dirty="0"/>
              <a:t>Department of Applied Mathematics </a:t>
            </a:r>
          </a:p>
          <a:p>
            <a:r>
              <a:rPr lang="en-US" altLang="zh-CN" dirty="0"/>
              <a:t>State University of New York at Stony Brook </a:t>
            </a:r>
            <a:endParaRPr lang="zh-CN" altLang="en-US" dirty="0"/>
          </a:p>
        </p:txBody>
      </p:sp>
      <p:pic>
        <p:nvPicPr>
          <p:cNvPr id="6148" name="Picture 4" descr="Image result for David Xianfeng Gu">
            <a:extLst>
              <a:ext uri="{FF2B5EF4-FFF2-40B4-BE49-F238E27FC236}">
                <a16:creationId xmlns:a16="http://schemas.microsoft.com/office/drawing/2014/main" id="{6A98267E-ED4A-4483-8358-8FA4EDF919F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94" y="2582862"/>
            <a:ext cx="26098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2156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7F8F0-2BAB-46FA-A304-888D4F05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Feng Luo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250A5C-29EC-4D9F-9DAA-404FA7340F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Professor of Mathematics, Rutgers University</a:t>
            </a:r>
            <a:endParaRPr lang="zh-CN" altLang="en-US" dirty="0"/>
          </a:p>
        </p:txBody>
      </p:sp>
      <p:pic>
        <p:nvPicPr>
          <p:cNvPr id="9218" name="Picture 2" descr="Feng Luo">
            <a:extLst>
              <a:ext uri="{FF2B5EF4-FFF2-40B4-BE49-F238E27FC236}">
                <a16:creationId xmlns:a16="http://schemas.microsoft.com/office/drawing/2014/main" id="{D4DA1AC8-F068-4E82-A107-9FAB71C082C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560" y="2490143"/>
            <a:ext cx="3156718" cy="361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616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AAE7A-ED6B-4604-9F60-56D0F4614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Jian SUn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4BAC2-BDB3-4010-A499-55B764FC7C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Associate Professor at Tsinghua University</a:t>
            </a:r>
            <a:endParaRPr lang="zh-CN" altLang="en-US" dirty="0"/>
          </a:p>
        </p:txBody>
      </p:sp>
      <p:pic>
        <p:nvPicPr>
          <p:cNvPr id="8194" name="Picture 2" descr="jian sun">
            <a:extLst>
              <a:ext uri="{FF2B5EF4-FFF2-40B4-BE49-F238E27FC236}">
                <a16:creationId xmlns:a16="http://schemas.microsoft.com/office/drawing/2014/main" id="{0CEB2B9B-6FB1-4C0D-A450-78F4DAA58C0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119" y="2468562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8149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BCFCE-F34D-4645-A333-3090DE71E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Shing-Tung Yau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DB224E-F475-45AA-8506-7FCCE97E28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(born April 4, 1949)</a:t>
            </a:r>
          </a:p>
          <a:p>
            <a:r>
              <a:rPr lang="en-US" altLang="zh-CN" dirty="0"/>
              <a:t>Director, The Institute of Mathematical Sciences, The Chinese University of Hong Kong</a:t>
            </a:r>
          </a:p>
          <a:p>
            <a:r>
              <a:rPr lang="en-US" altLang="zh-CN" dirty="0"/>
              <a:t>Department of Mathematics, Harvard University</a:t>
            </a:r>
          </a:p>
          <a:p>
            <a:r>
              <a:rPr lang="en-US" altLang="zh-CN" dirty="0"/>
              <a:t>Fields Medal in 1982</a:t>
            </a:r>
          </a:p>
          <a:p>
            <a:r>
              <a:rPr lang="en-US" altLang="zh-CN" dirty="0"/>
              <a:t>Wolf Prize in Mathematics in 2010</a:t>
            </a:r>
            <a:endParaRPr lang="zh-CN" altLang="en-US" dirty="0"/>
          </a:p>
        </p:txBody>
      </p:sp>
      <p:pic>
        <p:nvPicPr>
          <p:cNvPr id="7170" name="Picture 2" descr="Image result">
            <a:extLst>
              <a:ext uri="{FF2B5EF4-FFF2-40B4-BE49-F238E27FC236}">
                <a16:creationId xmlns:a16="http://schemas.microsoft.com/office/drawing/2014/main" id="{9805C328-86F8-4D3C-80FD-9766615531D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489" y="2420481"/>
            <a:ext cx="2668860" cy="375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6374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267A5-4CDC-439C-81B7-A2DF310F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Convex Polytope by Linear function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411B5C-BD13-4C06-AFD6-C3B1228DC94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,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dirty="0"/>
                  <a:t>, the graph of</a:t>
                </a:r>
                <a:br>
                  <a:rPr lang="en-US" altLang="zh-CN" dirty="0"/>
                </a:br>
                <a:br>
                  <a:rPr lang="en-US" altLang="zh-C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altLang="zh-CN" b="0" dirty="0"/>
              </a:p>
              <a:p>
                <a:r>
                  <a:rPr lang="en-US" altLang="zh-CN" b="0" dirty="0"/>
                  <a:t>is a convex polytope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dirty="0"/>
                  <a:t>. </a:t>
                </a:r>
              </a:p>
              <a:p>
                <a:r>
                  <a:rPr lang="en-US" altLang="zh-CN" dirty="0"/>
                  <a:t>The projection induces a cell decomposition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Given probability measure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zh-CN" dirty="0"/>
                  <a:t>, volume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defined as</a:t>
                </a:r>
                <a:br>
                  <a:rPr lang="en-US" altLang="zh-CN" dirty="0"/>
                </a:br>
                <a:br>
                  <a:rPr lang="en-US" altLang="zh-C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411B5C-BD13-4C06-AFD6-C3B1228DC9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564" t="-2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79B87CF-5A6C-4EB3-A809-7ED152CDFC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t="12517" r="52176" b="14313"/>
          <a:stretch/>
        </p:blipFill>
        <p:spPr>
          <a:xfrm>
            <a:off x="6277273" y="2286000"/>
            <a:ext cx="4046650" cy="3556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99565E1-9956-4D43-A508-3FA50D8E7D0A}"/>
              </a:ext>
            </a:extLst>
          </p:cNvPr>
          <p:cNvSpPr/>
          <p:nvPr/>
        </p:nvSpPr>
        <p:spPr>
          <a:xfrm>
            <a:off x="9742310" y="3533421"/>
            <a:ext cx="1346540" cy="9369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7157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68EFB-4802-4B3C-B405-5DCDC77F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Gu-Luo-Sun-Yau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4DD32A-BABF-4EA3-A4FC-A3A760DB18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be compact convex domain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/>
                  <a:t> a probability measure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zh-CN" dirty="0"/>
                  <a:t>,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be distinct points, then</a:t>
                </a:r>
              </a:p>
              <a:p>
                <a:r>
                  <a:rPr lang="en-US" altLang="zh-CN" dirty="0"/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altLang="zh-CN" dirty="0"/>
                  <a:t>, Exists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dirty="0"/>
                  <a:t>, 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minimizes the quadratic cost </a:t>
                </a:r>
                <a:br>
                  <a:rPr lang="en-US" altLang="zh-CN" dirty="0"/>
                </a:br>
                <a:br>
                  <a:rPr lang="en-US" altLang="zh-CN" dirty="0"/>
                </a:b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among transport maps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zh-CN" dirty="0"/>
                  <a:t>, where the Dirac measure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4DD32A-BABF-4EA3-A4FC-A3A760DB1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4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18392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14A4A-9A1E-4AA7-B532-6E8C039E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Semi-discrete optimal mass transport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00911BC8-0B7C-4D6C-9222-A7B5FF1A5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Geometry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E28B04-AFB3-4387-B957-45111F76963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Given normal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and each associate with a volume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 </a:t>
                </a:r>
              </a:p>
              <a:p>
                <a:r>
                  <a:rPr lang="en-US" altLang="zh-CN" dirty="0"/>
                  <a:t>Find the convex polytope satisfy normal condition and volume condition.</a:t>
                </a:r>
              </a:p>
              <a:p>
                <a:r>
                  <a:rPr lang="en-US" altLang="zh-CN" dirty="0"/>
                  <a:t>The convex polytope is determined by the graph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E28B04-AFB3-4387-B957-45111F7696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641" t="-2190" r="-1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占位符 8">
            <a:extLst>
              <a:ext uri="{FF2B5EF4-FFF2-40B4-BE49-F238E27FC236}">
                <a16:creationId xmlns:a16="http://schemas.microsoft.com/office/drawing/2014/main" id="{47416833-BC60-4509-A920-552F52E00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Transportation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9">
                <a:extLst>
                  <a:ext uri="{FF2B5EF4-FFF2-40B4-BE49-F238E27FC236}">
                    <a16:creationId xmlns:a16="http://schemas.microsoft.com/office/drawing/2014/main" id="{4DF1E4BC-FED5-4265-81A0-840266064228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Given target locations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with probability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Find transportation map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The transportation map is determined by the Brenier potential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Each cell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zh-CN" dirty="0"/>
                  <a:t> is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内容占位符 9">
                <a:extLst>
                  <a:ext uri="{FF2B5EF4-FFF2-40B4-BE49-F238E27FC236}">
                    <a16:creationId xmlns:a16="http://schemas.microsoft.com/office/drawing/2014/main" id="{4DF1E4BC-FED5-4265-81A0-8402660642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4"/>
                <a:stretch>
                  <a:fillRect l="-769" t="-2190" r="-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4349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31B08-C807-40C9-886C-AD3E3215D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Constructive result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B30841-405A-49E1-854C-A9BEA98A7B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Alexandrov’s proof is non-variational and non-constructive.</a:t>
                </a:r>
              </a:p>
              <a:p>
                <a:r>
                  <a:rPr lang="en-US" altLang="zh-CN" dirty="0"/>
                  <a:t>Gu-Luo-Sun-Yau’s theorem has a variational proof and produce an algorithm for finding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/>
                  <a:t>, and thus the Brenier potential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In fact,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/>
                  <a:t> is the maximum of concave function</a:t>
                </a:r>
                <a:br>
                  <a:rPr lang="en-US" altLang="zh-CN" dirty="0"/>
                </a:b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On a open convex set.</a:t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B30841-405A-49E1-854C-A9BEA98A7B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43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13AB4-1E7D-400B-A148-CEDD39C2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398ADE5-F790-495E-BD33-2867ED93C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5572" y="2286000"/>
            <a:ext cx="9716993" cy="4022725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CD80B10A-C714-476C-9F57-5DE4090EC76D}"/>
              </a:ext>
            </a:extLst>
          </p:cNvPr>
          <p:cNvSpPr/>
          <p:nvPr/>
        </p:nvSpPr>
        <p:spPr>
          <a:xfrm>
            <a:off x="6693764" y="5131676"/>
            <a:ext cx="1899820" cy="51237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8AB0500-1DB8-4FE3-BCD3-11DC76C92501}"/>
              </a:ext>
            </a:extLst>
          </p:cNvPr>
          <p:cNvSpPr/>
          <p:nvPr/>
        </p:nvSpPr>
        <p:spPr>
          <a:xfrm>
            <a:off x="3224075" y="3615074"/>
            <a:ext cx="540057" cy="51237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470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3A49A80-B90E-4E1D-BF36-512B8E4C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Claims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A1BB08-8549-4A64-901F-4176C234BA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What Does It </a:t>
            </a:r>
            <a:br>
              <a:rPr lang="en-US" altLang="zh-CN" dirty="0"/>
            </a:br>
            <a:r>
              <a:rPr lang="en-US" altLang="zh-CN" dirty="0"/>
              <a:t>Want To Say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5179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2A57C-7617-4244-BC7E-03535834F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 in terms of transportation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C9B3E2-3B89-4DED-B54B-FAA79989D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GAN is a transporting problem from a fixed latent distribution to the data distribution.</a:t>
            </a:r>
          </a:p>
          <a:p>
            <a:r>
              <a:rPr lang="en-US" dirty="0"/>
              <a:t>The transporting problem is not necessarily to be optimal, but the optimal one is computable.</a:t>
            </a:r>
          </a:p>
          <a:p>
            <a:r>
              <a:rPr lang="en-US" dirty="0"/>
              <a:t>If in addition, the latent dimension is the same as the data dimension, then we have the observation in the following pages.</a:t>
            </a:r>
          </a:p>
        </p:txBody>
      </p:sp>
    </p:spTree>
    <p:extLst>
      <p:ext uri="{BB962C8B-B14F-4D97-AF65-F5344CB8AC3E}">
        <p14:creationId xmlns:p14="http://schemas.microsoft.com/office/powerpoint/2010/main" val="12872236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DEB37F0-B3A5-4699-8388-B1BC1812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Optimal transportation map </a:t>
            </a:r>
            <a:br>
              <a:rPr lang="en-US" altLang="zh-CN" dirty="0"/>
            </a:br>
            <a:r>
              <a:rPr lang="en-US" altLang="zh-CN" dirty="0"/>
              <a:t>(Brenier Potential)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1BE51C2E-916B-4A16-AFF0-26E239033F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generator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equivalent to the optimal transportation map, which is determined by the Brenier potential.</a:t>
                </a:r>
              </a:p>
              <a:p>
                <a:r>
                  <a:rPr lang="en-US" altLang="zh-CN" dirty="0"/>
                  <a:t>The generator directly generate from fixed latent distribution to data distribution.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1BE51C2E-916B-4A16-AFF0-26E239033F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4520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A188B-C996-43CF-9FE0-D1533EC3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Wasserstein distance</a:t>
            </a:r>
            <a:br>
              <a:rPr lang="en-US" altLang="zh-CN" dirty="0"/>
            </a:br>
            <a:r>
              <a:rPr lang="en-US" altLang="zh-CN" dirty="0"/>
              <a:t>(Kantorovich potential)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870F6C-5E4E-4E18-9DBF-8C3D891F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Wasserstein distance</a:t>
            </a:r>
            <a:r>
              <a:rPr lang="zh-CN" altLang="en-US" dirty="0"/>
              <a:t> </a:t>
            </a:r>
            <a:r>
              <a:rPr lang="en-US" altLang="zh-CN" dirty="0"/>
              <a:t>is the distance between fixed latent distribution and data distribution.</a:t>
            </a:r>
          </a:p>
          <a:p>
            <a:r>
              <a:rPr lang="en-US" altLang="zh-CN" dirty="0"/>
              <a:t>Regard the Kantorovich potential as “discriminator”, to discriminate between the above two distributions.</a:t>
            </a:r>
          </a:p>
          <a:p>
            <a:r>
              <a:rPr lang="en-US" altLang="zh-CN" dirty="0"/>
              <a:t>Not the same concept of discriminator in GAN.</a:t>
            </a:r>
          </a:p>
        </p:txBody>
      </p:sp>
    </p:spTree>
    <p:extLst>
      <p:ext uri="{BB962C8B-B14F-4D97-AF65-F5344CB8AC3E}">
        <p14:creationId xmlns:p14="http://schemas.microsoft.com/office/powerpoint/2010/main" val="10391024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C52B5-55D4-4EE1-9A5C-072D4ED9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Generator-“Discriminator” Equivalence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BD3BA8-D58B-4A9A-8B38-B64181C056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Recall relation between Brenier potential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and Kantorovich potential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zh-CN" dirty="0"/>
                  <a:t>,</a:t>
                </a:r>
                <a:br>
                  <a:rPr lang="en-US" altLang="zh-CN" dirty="0"/>
                </a:b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 generator and “discriminator” determined each other.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BD3BA8-D58B-4A9A-8B38-B64181C056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6784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43236-9CE5-4D26-BB59-FB3A3A2C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Geometric interpretation</a:t>
            </a:r>
            <a:endParaRPr lang="zh-CN" altLang="en-US" dirty="0"/>
          </a:p>
        </p:txBody>
      </p:sp>
      <p:pic>
        <p:nvPicPr>
          <p:cNvPr id="6146" name="Picture 2" descr="http://5b0988e595225.cdn.sohucs.com/images/20171018/c1bc44af577a4df39b6b7a041c7fc76a.jpeg">
            <a:extLst>
              <a:ext uri="{FF2B5EF4-FFF2-40B4-BE49-F238E27FC236}">
                <a16:creationId xmlns:a16="http://schemas.microsoft.com/office/drawing/2014/main" id="{630EA286-14D9-4CB6-A1AE-A1513C508F7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3938" y="2934140"/>
            <a:ext cx="4754562" cy="272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E8F8931-93E3-4C11-B789-06A5BCA191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989638" y="3053004"/>
            <a:ext cx="4754562" cy="248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836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22C4C-EDB9-40F2-9D55-4D197D936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Geometric Generative 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06A4E5C3-2ECA-463A-ABCB-1DF3E50B99C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Decoder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Empirical distribution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altLang="zh-CN" dirty="0"/>
                  <a:t> a fixed measure on latent space</a:t>
                </a:r>
              </a:p>
              <a:p>
                <a:r>
                  <a:rPr lang="en-US" altLang="zh-CN" dirty="0"/>
                  <a:t>Probability measure transformation</a:t>
                </a:r>
                <a:br>
                  <a:rPr lang="en-US" altLang="zh-CN" dirty="0"/>
                </a:b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06A4E5C3-2ECA-463A-ABCB-1DF3E50B99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564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92C101A-F59A-4BC5-B7A5-ABA3B8ECBC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989638" y="2576627"/>
            <a:ext cx="4754562" cy="344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289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2F0AA83-B61A-4E0E-B84E-6FFB6E0F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BF910C02-AB78-43E2-8BD4-ABFBD1B357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Encoding and decoding can use VAE, and the authors do not care about it really.</a:t>
                </a:r>
              </a:p>
              <a:p>
                <a:r>
                  <a:rPr lang="en-US" altLang="zh-CN" dirty="0"/>
                  <a:t>The probability measure transformation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of interest. </a:t>
                </a:r>
              </a:p>
              <a:p>
                <a:r>
                  <a:rPr lang="en-US" altLang="zh-CN" dirty="0"/>
                  <a:t>It is an optimal transportation problem, and can be solved by the constructive results of Gu-Luo-Sun-Yau’s theorem.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BF910C02-AB78-43E2-8BD4-ABFBD1B357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9951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63DDA-2321-4068-89AA-90E75216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with Wgan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7D3F6D-CC66-4996-AE4A-A767524D1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paper contains the word “Wasserstein”.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87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E245B-BE43-40C8-AFC8-A991218B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5EB011-088C-4582-B222-441C1749E1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(9 May 1746 – 28 July 1818)</a:t>
            </a:r>
          </a:p>
          <a:p>
            <a:r>
              <a:rPr lang="en-US" altLang="zh-CN" dirty="0"/>
              <a:t>Inventor of descriptive geometry (mathematical basis of technical drawing)</a:t>
            </a:r>
          </a:p>
          <a:p>
            <a:r>
              <a:rPr lang="en-US" altLang="zh-CN" dirty="0"/>
              <a:t>Father of differential geometry </a:t>
            </a:r>
          </a:p>
          <a:p>
            <a:r>
              <a:rPr lang="en-US" altLang="zh-CN" dirty="0"/>
              <a:t>Minister of the Marine</a:t>
            </a:r>
          </a:p>
        </p:txBody>
      </p:sp>
      <p:pic>
        <p:nvPicPr>
          <p:cNvPr id="6" name="Picture 2" descr="https://upload.wikimedia.org/wikipedia/commons/thumb/8/8f/Gaspard_monge_litho_delpech.jpg/640px-Gaspard_monge_litho_delpech.jpg">
            <a:extLst>
              <a:ext uri="{FF2B5EF4-FFF2-40B4-BE49-F238E27FC236}">
                <a16:creationId xmlns:a16="http://schemas.microsoft.com/office/drawing/2014/main" id="{0B2DB6E5-FD16-44B1-8BDB-AE206D0DC41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307" y="2286000"/>
            <a:ext cx="373122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180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A74DE-B3B4-4BDF-9452-C8D4BAD7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Monge’s Problem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AFC744-6091-4F75-95BC-772D9F663E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Given two densities of mass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/>
                  <a:t>,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∫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,</a:t>
                </a:r>
              </a:p>
              <a:p>
                <a:r>
                  <a:rPr lang="en-US" altLang="zh-CN" dirty="0"/>
                  <a:t>Find a map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/>
                  <a:t>, pushing the first to the other,</a:t>
                </a:r>
                <a:br>
                  <a:rPr lang="en-US" altLang="zh-CN" dirty="0"/>
                </a:br>
                <a:br>
                  <a:rPr lang="en-US" altLang="zh-CN" dirty="0"/>
                </a:b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And minimizing the cost</a:t>
                </a:r>
                <a:br>
                  <a:rPr lang="en-US" altLang="zh-CN" dirty="0"/>
                </a:b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=∫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(note: two densities are for earth and embankment)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AFC744-6091-4F75-95BC-772D9F663E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027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3A35A-C5B8-4D37-8229-540E60A2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Push-forward operator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1C74A0-8D5D-4079-B931-2F10B74958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/>
                  <a:t> is a Borel measure,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 Borel map.</a:t>
                </a:r>
              </a:p>
              <a:p>
                <a:r>
                  <a:rPr lang="en-US" altLang="zh-CN" dirty="0"/>
                  <a:t>Then the push-forward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/>
                  <a:t>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/>
                  <a:t> is a measure 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dirty="0"/>
                  <a:t>, defined by</a:t>
                </a:r>
                <a:br>
                  <a:rPr lang="en-US" altLang="zh-CN" dirty="0"/>
                </a:br>
                <a:br>
                  <a:rPr lang="en-US" altLang="zh-CN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br>
                  <a:rPr lang="en-US" altLang="zh-CN" dirty="0"/>
                </a:b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21C74A0-8D5D-4079-B931-2F10B74958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409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C69C0-B92B-48E8-A8D3-12952BB69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Measure-Preserving Map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66AE10-BB11-4E36-830D-3F9631331D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dirty="0"/>
                  <a:t>: metric spaces with probability measures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altLang="zh-CN" dirty="0"/>
                  <a:t>, respectively.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measure preserving if 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measurable set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dirty="0"/>
                  <a:t>, 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can be written as </a:t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66AE10-BB11-4E36-830D-3F9631331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4"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587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2571</TotalTime>
  <Words>2480</Words>
  <Application>Microsoft Office PowerPoint</Application>
  <PresentationFormat>宽屏</PresentationFormat>
  <Paragraphs>391</Paragraphs>
  <Slides>58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6" baseType="lpstr">
      <vt:lpstr>等线</vt:lpstr>
      <vt:lpstr>华文仿宋</vt:lpstr>
      <vt:lpstr>Cambria Math</vt:lpstr>
      <vt:lpstr>Symbol</vt:lpstr>
      <vt:lpstr>Tw Cen MT</vt:lpstr>
      <vt:lpstr>Tw Cen MT Condensed</vt:lpstr>
      <vt:lpstr>Wingdings 3</vt:lpstr>
      <vt:lpstr>积分</vt:lpstr>
      <vt:lpstr>GAN &amp; Optimal Transportation</vt:lpstr>
      <vt:lpstr>A geometric view of Optimal transportation and generative model</vt:lpstr>
      <vt:lpstr>Glossary</vt:lpstr>
      <vt:lpstr>Ian Goodfellow</vt:lpstr>
      <vt:lpstr>GAN</vt:lpstr>
      <vt:lpstr>Monge</vt:lpstr>
      <vt:lpstr>Monge’s Problem</vt:lpstr>
      <vt:lpstr>Push-forward operator</vt:lpstr>
      <vt:lpstr>Measure-Preserving Map</vt:lpstr>
      <vt:lpstr>Monge’s Optimal Mass Transport</vt:lpstr>
      <vt:lpstr>Kantorovich</vt:lpstr>
      <vt:lpstr>Transportation Plan</vt:lpstr>
      <vt:lpstr>Kantorovich’s Problem</vt:lpstr>
      <vt:lpstr>Roland Dobrushin</vt:lpstr>
      <vt:lpstr>Leonid Vaseršteĭn</vt:lpstr>
      <vt:lpstr>Wasserstein distance</vt:lpstr>
      <vt:lpstr>Dual Kantorovich Problem</vt:lpstr>
      <vt:lpstr>Sun Wukong</vt:lpstr>
      <vt:lpstr>Example Explained</vt:lpstr>
      <vt:lpstr>Example Explained – Competitive pricing</vt:lpstr>
      <vt:lpstr>Example Explained – inequality</vt:lpstr>
      <vt:lpstr>Example Explained – tight price</vt:lpstr>
      <vt:lpstr>convex</vt:lpstr>
      <vt:lpstr>c-convex</vt:lpstr>
      <vt:lpstr>Lipschitz</vt:lpstr>
      <vt:lpstr>Example of c-Convexity</vt:lpstr>
      <vt:lpstr>c-transform</vt:lpstr>
      <vt:lpstr>Kantorovich Duality</vt:lpstr>
      <vt:lpstr>Kantorovich potential</vt:lpstr>
      <vt:lpstr>G. S. Rubinstein</vt:lpstr>
      <vt:lpstr>Kantorovich-Rubinstein formula</vt:lpstr>
      <vt:lpstr>Martin Arjovsky</vt:lpstr>
      <vt:lpstr>WGAN</vt:lpstr>
      <vt:lpstr>WGAN Discriminator Loss</vt:lpstr>
      <vt:lpstr>Brenier</vt:lpstr>
      <vt:lpstr>Brenier potential</vt:lpstr>
      <vt:lpstr>Relation between potentials ψ and u</vt:lpstr>
      <vt:lpstr>Minkovski</vt:lpstr>
      <vt:lpstr>Minkovski problem</vt:lpstr>
      <vt:lpstr>Alexandrov</vt:lpstr>
      <vt:lpstr>Alexandrov problem</vt:lpstr>
      <vt:lpstr>Xianfeng Gu</vt:lpstr>
      <vt:lpstr>Feng Luo</vt:lpstr>
      <vt:lpstr>Jian SUn</vt:lpstr>
      <vt:lpstr>Shing-Tung Yau</vt:lpstr>
      <vt:lpstr>Convex Polytope by Linear function</vt:lpstr>
      <vt:lpstr>Gu-Luo-Sun-Yau</vt:lpstr>
      <vt:lpstr>Semi-discrete optimal mass transport</vt:lpstr>
      <vt:lpstr>Constructive result</vt:lpstr>
      <vt:lpstr>Claims</vt:lpstr>
      <vt:lpstr>Gan in terms of transportation</vt:lpstr>
      <vt:lpstr>Optimal transportation map  (Brenier Potential)</vt:lpstr>
      <vt:lpstr>Wasserstein distance (Kantorovich potential)</vt:lpstr>
      <vt:lpstr>Generator-“Discriminator” Equivalence</vt:lpstr>
      <vt:lpstr>Geometric interpretation</vt:lpstr>
      <vt:lpstr>Geometric Generative model</vt:lpstr>
      <vt:lpstr>Learning</vt:lpstr>
      <vt:lpstr>Relation with Wgan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 &amp; Optimal Transportation</dc:title>
  <dc:creator>李治中</dc:creator>
  <cp:lastModifiedBy>李治中</cp:lastModifiedBy>
  <cp:revision>1</cp:revision>
  <dcterms:created xsi:type="dcterms:W3CDTF">2017-11-21T05:57:28Z</dcterms:created>
  <dcterms:modified xsi:type="dcterms:W3CDTF">2017-11-23T09:18:24Z</dcterms:modified>
</cp:coreProperties>
</file>