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A03DB-021B-42E6-B60A-A2664A6D6D87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FE1A-06DB-4EEB-AED1-6DC71AA47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1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FE1A-06DB-4EEB-AED1-6DC71AA472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7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9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6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8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0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EBFD-42E9-4352-BDB4-ECEEE6633F9D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3712-2795-4436-9A3B-9D474D1E1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050" y="261610"/>
            <a:ext cx="1139190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ROT13 Cypher </a:t>
            </a:r>
            <a:r>
              <a:rPr lang="en-GB" sz="2800" dirty="0" err="1"/>
              <a:t>Encrypter</a:t>
            </a:r>
            <a:r>
              <a:rPr lang="en-GB" sz="2800" dirty="0"/>
              <a:t>/</a:t>
            </a:r>
            <a:r>
              <a:rPr lang="en-GB" sz="2800" dirty="0" err="1"/>
              <a:t>Decrypter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29350" y="1034503"/>
            <a:ext cx="55626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Description of the page and what it does.</a:t>
            </a:r>
          </a:p>
          <a:p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209550" y="-136474"/>
            <a:ext cx="19050" cy="72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0050" y="1524655"/>
            <a:ext cx="558165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00050" y="4429780"/>
            <a:ext cx="558165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986711" y="3942845"/>
            <a:ext cx="2333625" cy="704850"/>
          </a:xfrm>
          <a:prstGeom prst="rect">
            <a:avLst/>
          </a:prstGeom>
          <a:solidFill>
            <a:srgbClr val="C00000"/>
          </a:solidFill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Decrypt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0" y="1040368"/>
            <a:ext cx="55816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Enter text to encrypt: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" y="3945493"/>
            <a:ext cx="5581650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Resulting code: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86710" y="2952216"/>
            <a:ext cx="2333625" cy="704850"/>
          </a:xfrm>
          <a:prstGeom prst="rect">
            <a:avLst/>
          </a:prstGeom>
          <a:solidFill>
            <a:schemeClr val="accent6"/>
          </a:solidFill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Encrypt 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2224" y="5363051"/>
            <a:ext cx="55626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Explain ROT13 and how it generates the code. // If 1 or more cypher is made, all explanations are impossible so stick with ROT13 or the easiest cypher.</a:t>
            </a:r>
          </a:p>
          <a:p>
            <a:endParaRPr lang="en-GB" dirty="0"/>
          </a:p>
        </p:txBody>
      </p:sp>
      <p:sp>
        <p:nvSpPr>
          <p:cNvPr id="37" name="Bent Arrow 36"/>
          <p:cNvSpPr/>
          <p:nvPr/>
        </p:nvSpPr>
        <p:spPr>
          <a:xfrm rot="5400000">
            <a:off x="7217403" y="730345"/>
            <a:ext cx="986168" cy="3457575"/>
          </a:xfrm>
          <a:prstGeom prst="bentArrow">
            <a:avLst>
              <a:gd name="adj1" fmla="val 13409"/>
              <a:gd name="adj2" fmla="val 165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0800000">
            <a:off x="5981699" y="4647695"/>
            <a:ext cx="3238497" cy="486280"/>
          </a:xfrm>
          <a:prstGeom prst="bentArrow">
            <a:avLst>
              <a:gd name="adj1" fmla="val 25000"/>
              <a:gd name="adj2" fmla="val 22778"/>
              <a:gd name="adj3" fmla="val 25000"/>
              <a:gd name="adj4" fmla="val 8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9350" y="3438525"/>
            <a:ext cx="15335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343646" y="2452982"/>
            <a:ext cx="1257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Optional// choice of cypher</a:t>
            </a:r>
          </a:p>
        </p:txBody>
      </p:sp>
    </p:spTree>
    <p:extLst>
      <p:ext uri="{BB962C8B-B14F-4D97-AF65-F5344CB8AC3E}">
        <p14:creationId xmlns:p14="http://schemas.microsoft.com/office/powerpoint/2010/main" val="7429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clements</dc:creator>
  <cp:lastModifiedBy>Adam clements</cp:lastModifiedBy>
  <cp:revision>4</cp:revision>
  <dcterms:created xsi:type="dcterms:W3CDTF">2016-07-04T17:52:54Z</dcterms:created>
  <dcterms:modified xsi:type="dcterms:W3CDTF">2016-07-04T18:22:15Z</dcterms:modified>
</cp:coreProperties>
</file>