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14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45489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65653-246D-4FF4-8185-E5996A9E8797}" type="datetimeFigureOut">
              <a:rPr lang="fr-FR" smtClean="0"/>
              <a:t>11/04/2019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A20E-3964-44B0-BE7A-747CC67546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8737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65653-246D-4FF4-8185-E5996A9E8797}" type="datetimeFigureOut">
              <a:rPr lang="fr-FR" smtClean="0"/>
              <a:t>11/04/2019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A20E-3964-44B0-BE7A-747CC67546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6872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65653-246D-4FF4-8185-E5996A9E8797}" type="datetimeFigureOut">
              <a:rPr lang="fr-FR" smtClean="0"/>
              <a:t>11/04/2019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A20E-3964-44B0-BE7A-747CC67546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4346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65653-246D-4FF4-8185-E5996A9E8797}" type="datetimeFigureOut">
              <a:rPr lang="fr-FR" smtClean="0"/>
              <a:t>11/04/2019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A20E-3964-44B0-BE7A-747CC67546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3329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65653-246D-4FF4-8185-E5996A9E8797}" type="datetimeFigureOut">
              <a:rPr lang="fr-FR" smtClean="0"/>
              <a:t>11/04/2019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A20E-3964-44B0-BE7A-747CC67546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9930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65653-246D-4FF4-8185-E5996A9E8797}" type="datetimeFigureOut">
              <a:rPr lang="fr-FR" smtClean="0"/>
              <a:t>11/04/2019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A20E-3964-44B0-BE7A-747CC67546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1146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65653-246D-4FF4-8185-E5996A9E8797}" type="datetimeFigureOut">
              <a:rPr lang="fr-FR" smtClean="0"/>
              <a:t>11/04/2019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A20E-3964-44B0-BE7A-747CC67546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6049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65653-246D-4FF4-8185-E5996A9E8797}" type="datetimeFigureOut">
              <a:rPr lang="fr-FR" smtClean="0"/>
              <a:t>11/04/2019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A20E-3964-44B0-BE7A-747CC67546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9370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65653-246D-4FF4-8185-E5996A9E8797}" type="datetimeFigureOut">
              <a:rPr lang="fr-FR" smtClean="0"/>
              <a:t>11/04/2019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A20E-3964-44B0-BE7A-747CC67546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2358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65653-246D-4FF4-8185-E5996A9E8797}" type="datetimeFigureOut">
              <a:rPr lang="fr-FR" smtClean="0"/>
              <a:t>11/04/2019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A20E-3964-44B0-BE7A-747CC67546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0864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65653-246D-4FF4-8185-E5996A9E8797}" type="datetimeFigureOut">
              <a:rPr lang="fr-FR" smtClean="0"/>
              <a:t>11/04/2019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6A20E-3964-44B0-BE7A-747CC67546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7718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 descr="Théâtre">
            <a:extLst>
              <a:ext uri="{FF2B5EF4-FFF2-40B4-BE49-F238E27FC236}">
                <a16:creationId xmlns:a16="http://schemas.microsoft.com/office/drawing/2014/main" id="{5CED6488-1434-4360-BAEA-2EFD9AD3BD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400" y="209550"/>
            <a:ext cx="914400" cy="9144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0F33ACB-4A50-412A-BF66-1183E095A7B6}"/>
              </a:ext>
            </a:extLst>
          </p:cNvPr>
          <p:cNvSpPr txBox="1"/>
          <p:nvPr/>
        </p:nvSpPr>
        <p:spPr>
          <a:xfrm>
            <a:off x="1552575" y="2105561"/>
            <a:ext cx="51244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dirty="0"/>
              <a:t>SLATE 1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F4FD16-737E-4FC7-BE36-8238D699905A}"/>
              </a:ext>
            </a:extLst>
          </p:cNvPr>
          <p:cNvSpPr/>
          <p:nvPr/>
        </p:nvSpPr>
        <p:spPr>
          <a:xfrm>
            <a:off x="0" y="5610225"/>
            <a:ext cx="9144000" cy="12477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Graphique 2" descr="Visage blanc faisant un clin d’œil">
            <a:extLst>
              <a:ext uri="{FF2B5EF4-FFF2-40B4-BE49-F238E27FC236}">
                <a16:creationId xmlns:a16="http://schemas.microsoft.com/office/drawing/2014/main" id="{7896BC41-7163-4F4F-A3C7-9E95B41268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59138" y="231008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319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 descr="Théâtre">
            <a:extLst>
              <a:ext uri="{FF2B5EF4-FFF2-40B4-BE49-F238E27FC236}">
                <a16:creationId xmlns:a16="http://schemas.microsoft.com/office/drawing/2014/main" id="{5CED6488-1434-4360-BAEA-2EFD9AD3BD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400" y="209550"/>
            <a:ext cx="914400" cy="9144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0F33ACB-4A50-412A-BF66-1183E095A7B6}"/>
              </a:ext>
            </a:extLst>
          </p:cNvPr>
          <p:cNvSpPr txBox="1"/>
          <p:nvPr/>
        </p:nvSpPr>
        <p:spPr>
          <a:xfrm>
            <a:off x="2133600" y="2362200"/>
            <a:ext cx="51244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dirty="0"/>
              <a:t>SLATE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F4FD16-737E-4FC7-BE36-8238D699905A}"/>
              </a:ext>
            </a:extLst>
          </p:cNvPr>
          <p:cNvSpPr/>
          <p:nvPr/>
        </p:nvSpPr>
        <p:spPr>
          <a:xfrm>
            <a:off x="0" y="5610225"/>
            <a:ext cx="9144000" cy="12477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1029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 descr="Théâtre">
            <a:extLst>
              <a:ext uri="{FF2B5EF4-FFF2-40B4-BE49-F238E27FC236}">
                <a16:creationId xmlns:a16="http://schemas.microsoft.com/office/drawing/2014/main" id="{5CED6488-1434-4360-BAEA-2EFD9AD3BD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400" y="209550"/>
            <a:ext cx="914400" cy="9144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0F33ACB-4A50-412A-BF66-1183E095A7B6}"/>
              </a:ext>
            </a:extLst>
          </p:cNvPr>
          <p:cNvSpPr txBox="1"/>
          <p:nvPr/>
        </p:nvSpPr>
        <p:spPr>
          <a:xfrm>
            <a:off x="2133600" y="2362200"/>
            <a:ext cx="51244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dirty="0"/>
              <a:t>SLATE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F4FD16-737E-4FC7-BE36-8238D699905A}"/>
              </a:ext>
            </a:extLst>
          </p:cNvPr>
          <p:cNvSpPr/>
          <p:nvPr/>
        </p:nvSpPr>
        <p:spPr>
          <a:xfrm>
            <a:off x="0" y="5610225"/>
            <a:ext cx="9144000" cy="12477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1775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6</Words>
  <Application>Microsoft Office PowerPoint</Application>
  <PresentationFormat>Affichage à l'écran (4:3)</PresentationFormat>
  <Paragraphs>3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Franck Dupin</dc:creator>
  <cp:lastModifiedBy>Olivier David</cp:lastModifiedBy>
  <cp:revision>5</cp:revision>
  <dcterms:created xsi:type="dcterms:W3CDTF">2018-01-22T09:12:45Z</dcterms:created>
  <dcterms:modified xsi:type="dcterms:W3CDTF">2019-04-11T09:27:43Z</dcterms:modified>
</cp:coreProperties>
</file>