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66" r:id="rId6"/>
    <p:sldId id="264" r:id="rId7"/>
    <p:sldId id="258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floor" id="{F3004E95-B442-4F97-A46A-30BEC42AAF65}">
          <p14:sldIdLst>
            <p14:sldId id="256"/>
            <p14:sldId id="259"/>
            <p14:sldId id="257"/>
            <p14:sldId id="265"/>
            <p14:sldId id="266"/>
            <p14:sldId id="264"/>
          </p14:sldIdLst>
        </p14:section>
        <p14:section name="2nd floor" id="{C79A131C-0B4D-4659-AAFB-5EE3293D8F85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oratory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8E2798-2E2E-41A7-9A67-829DE55F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3463" y="1783579"/>
            <a:ext cx="6858000" cy="687772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24346C-A259-49F0-AFA5-D12062FCC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3674" y="0"/>
            <a:ext cx="3954463" cy="1017587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Room_name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940503-7261-4E60-AD13-4D0563D0A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463" y="2554288"/>
            <a:ext cx="6858000" cy="93821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+mj-lt"/>
              </a:defRPr>
            </a:lvl1pPr>
          </a:lstStyle>
          <a:p>
            <a:pPr lvl="0"/>
            <a:r>
              <a:rPr lang="fr-FR" dirty="0"/>
              <a:t>Job position</a:t>
            </a:r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CDEEC9-1E70-4A00-932F-DC71D9B62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4769" y="6375400"/>
            <a:ext cx="1111851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fr-FR" dirty="0"/>
              <a:t>Last update</a:t>
            </a:r>
            <a:endParaRPr lang="de-DE" dirty="0"/>
          </a:p>
        </p:txBody>
      </p:sp>
      <p:pic>
        <p:nvPicPr>
          <p:cNvPr id="27" name="Graphic 26" descr="Call center">
            <a:extLst>
              <a:ext uri="{FF2B5EF4-FFF2-40B4-BE49-F238E27FC236}">
                <a16:creationId xmlns:a16="http://schemas.microsoft.com/office/drawing/2014/main" id="{F410EBBD-AA29-41CC-8789-69D30BF6AC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257925"/>
            <a:ext cx="523875" cy="523875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221456-1323-4696-8C9C-4383462290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48" y="6265863"/>
            <a:ext cx="3590926" cy="447675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fr-FR" dirty="0" err="1"/>
              <a:t>Phone_number</a:t>
            </a:r>
            <a:endParaRPr lang="de-DE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28CA62-C69D-45E1-AACF-B2885E7A02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46620" y="6375400"/>
            <a:ext cx="1559268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GB" dirty="0"/>
              <a:t>16 October 2019</a:t>
            </a:r>
            <a:endParaRPr lang="de-DE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257D34F-EFEB-4FF2-8DAC-BCCB37D59D2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003675" cy="10191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Medical</a:t>
            </a:r>
            <a:r>
              <a:rPr lang="fr-FR" b="1" dirty="0"/>
              <a:t> practice</a:t>
            </a:r>
          </a:p>
          <a:p>
            <a:r>
              <a:rPr lang="fr-FR" b="1" dirty="0"/>
              <a:t>PARIS VI</a:t>
            </a:r>
            <a:endParaRPr lang="de-DE" b="1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DD089DE-91F4-47A5-A253-4E395897B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58138" y="1"/>
            <a:ext cx="1185862" cy="100964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4226" y="6333354"/>
            <a:ext cx="890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5F9-EBEA-4258-8197-9EECE0E83673}" type="datetimeFigureOut">
              <a:rPr lang="de-DE" smtClean="0"/>
              <a:t>03.11.2020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</a:t>
            </a:r>
            <a:r>
              <a:rPr lang="fr-FR" sz="4800" dirty="0" err="1"/>
              <a:t>Maddie</a:t>
            </a:r>
            <a:r>
              <a:rPr lang="fr-FR" sz="4800" dirty="0"/>
              <a:t> NELSON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SCA01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016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John SMITH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IRM02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Radiologist</a:t>
            </a:r>
            <a:r>
              <a:rPr lang="de-DE" sz="4800" dirty="0"/>
              <a:t> </a:t>
            </a:r>
            <a:r>
              <a:rPr lang="de-DE" sz="4800" dirty="0" err="1"/>
              <a:t>physician</a:t>
            </a:r>
            <a:endParaRPr lang="de-DE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015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Patricia DUCHON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110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Waiting</a:t>
            </a:r>
            <a:r>
              <a:rPr lang="fr-FR" dirty="0"/>
              <a:t> room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WR1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floor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675207D2-01E9-45BD-BF22-3AA35FAA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FEF0AF-E9CA-4E5C-979D-FC9A0A32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718A-60F1-4430-871F-951065B2D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F3D3-AD0F-4404-BED9-A83D4D3A3B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F0F3-9679-40F6-B331-D47E5C13F0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F0797-EF0D-46D9-A610-16F85D6245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84B3-5284-4501-BB6F-9C29CC9594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92743-9414-4A88-B0A9-6212A92ED9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0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Sonia DELACOURT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INF05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515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Ashley ISAAC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210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Tooth">
            <a:extLst>
              <a:ext uri="{FF2B5EF4-FFF2-40B4-BE49-F238E27FC236}">
                <a16:creationId xmlns:a16="http://schemas.microsoft.com/office/drawing/2014/main" id="{7E55D4E9-332D-4735-BA5B-6542CC64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Xavier NELSON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211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Stefan SCHMIDT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212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7385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Inizan</dc:creator>
  <cp:lastModifiedBy>Frédéric Inizan</cp:lastModifiedBy>
  <cp:revision>22</cp:revision>
  <dcterms:created xsi:type="dcterms:W3CDTF">2019-10-16T07:40:15Z</dcterms:created>
  <dcterms:modified xsi:type="dcterms:W3CDTF">2020-11-03T08:01:03Z</dcterms:modified>
</cp:coreProperties>
</file>