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5" r:id="rId5"/>
    <p:sldId id="266" r:id="rId6"/>
    <p:sldId id="264" r:id="rId7"/>
    <p:sldId id="258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floor" id="{F3004E95-B442-4F97-A46A-30BEC42AAF65}">
          <p14:sldIdLst>
            <p14:sldId id="256"/>
            <p14:sldId id="259"/>
            <p14:sldId id="257"/>
            <p14:sldId id="265"/>
            <p14:sldId id="266"/>
            <p14:sldId id="264"/>
          </p14:sldIdLst>
        </p14:section>
        <p14:section name="2nd floor" id="{C79A131C-0B4D-4659-AAFB-5EE3293D8F85}">
          <p14:sldIdLst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52" autoAdjust="0"/>
    <p:restoredTop sz="94660"/>
  </p:normalViewPr>
  <p:slideViewPr>
    <p:cSldViewPr snapToGrid="0">
      <p:cViewPr varScale="1">
        <p:scale>
          <a:sx n="55" d="100"/>
          <a:sy n="55" d="100"/>
        </p:scale>
        <p:origin x="2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oratory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E8E2798-2E2E-41A7-9A67-829DE55FD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3463" y="1783579"/>
            <a:ext cx="6858000" cy="687772"/>
          </a:xfrm>
        </p:spPr>
        <p:txBody>
          <a:bodyPr>
            <a:noAutofit/>
          </a:bodyPr>
          <a:lstStyle>
            <a:lvl1pPr marL="0" indent="0" algn="ctr">
              <a:buNone/>
              <a:defRPr sz="48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24346C-A259-49F0-AFA5-D12062FCC7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3674" y="0"/>
            <a:ext cx="3954463" cy="1017587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Room_name</a:t>
            </a:r>
            <a:endParaRPr lang="de-D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2940503-7261-4E60-AD13-4D0563D0A9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3463" y="2554288"/>
            <a:ext cx="6858000" cy="938212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+mj-lt"/>
              </a:defRPr>
            </a:lvl1pPr>
          </a:lstStyle>
          <a:p>
            <a:pPr lvl="0"/>
            <a:r>
              <a:rPr lang="fr-FR" dirty="0"/>
              <a:t>Job position</a:t>
            </a:r>
            <a:endParaRPr lang="de-DE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0CDEEC9-1E70-4A00-932F-DC71D9B623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4769" y="6375400"/>
            <a:ext cx="1111851" cy="3651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fr-FR" dirty="0"/>
              <a:t>Last update</a:t>
            </a:r>
            <a:endParaRPr lang="de-DE" dirty="0"/>
          </a:p>
        </p:txBody>
      </p:sp>
      <p:pic>
        <p:nvPicPr>
          <p:cNvPr id="27" name="Graphic 26" descr="Call center">
            <a:extLst>
              <a:ext uri="{FF2B5EF4-FFF2-40B4-BE49-F238E27FC236}">
                <a16:creationId xmlns:a16="http://schemas.microsoft.com/office/drawing/2014/main" id="{F410EBBD-AA29-41CC-8789-69D30BF6AC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257925"/>
            <a:ext cx="523875" cy="523875"/>
          </a:xfrm>
          <a:prstGeom prst="rect">
            <a:avLst/>
          </a:prstGeo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A221456-1323-4696-8C9C-4383462290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748" y="6265863"/>
            <a:ext cx="3590926" cy="447675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fr-FR" dirty="0" err="1"/>
              <a:t>Phone_number</a:t>
            </a:r>
            <a:endParaRPr lang="de-DE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D28CA62-C69D-45E1-AACF-B2885E7A02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46620" y="6375400"/>
            <a:ext cx="1559268" cy="3651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GB" dirty="0"/>
              <a:t>16 October 2019</a:t>
            </a:r>
            <a:endParaRPr lang="de-DE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0257D34F-EFEB-4FF2-8DAC-BCCB37D59D2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4003675" cy="10191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Medical</a:t>
            </a:r>
            <a:r>
              <a:rPr lang="fr-FR" b="1" dirty="0"/>
              <a:t> practice</a:t>
            </a:r>
          </a:p>
          <a:p>
            <a:r>
              <a:rPr lang="fr-FR" b="1" dirty="0"/>
              <a:t>PARIS VI</a:t>
            </a:r>
            <a:endParaRPr lang="de-DE" b="1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DD089DE-91F4-47A5-A253-4E395897B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58138" y="1"/>
            <a:ext cx="1185862" cy="1009648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err="1"/>
              <a:t>Pictogram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7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4226" y="6333354"/>
            <a:ext cx="890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45F9-EBEA-4258-8197-9EECE0E83673}" type="datetimeFigureOut">
              <a:rPr lang="de-DE" smtClean="0"/>
              <a:t>27.11.2020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6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DD108A-9D39-4E99-9508-BD2F9DBF2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Pr. </a:t>
            </a:r>
            <a:r>
              <a:rPr lang="fr-FR" sz="4800" dirty="0" err="1"/>
              <a:t>Maddie</a:t>
            </a:r>
            <a:r>
              <a:rPr lang="fr-FR" sz="4800" dirty="0"/>
              <a:t> NELSON</a:t>
            </a:r>
            <a:endParaRPr lang="de-DE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B222-C5DD-48E0-8C78-C41C7044D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SCA01</a:t>
            </a:r>
            <a:endParaRPr lang="de-DE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FA3A-628B-464F-9111-F9A35EB30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Radiologist</a:t>
            </a:r>
            <a:r>
              <a:rPr lang="de-DE" sz="4800" dirty="0"/>
              <a:t> </a:t>
            </a:r>
            <a:r>
              <a:rPr lang="de-DE" sz="4800" dirty="0" err="1"/>
              <a:t>physician</a:t>
            </a:r>
            <a:endParaRPr lang="de-DE" sz="4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84B71C-0F6F-4BBB-99A1-5304F57FA6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74BE5B-7ECE-4FF4-AA27-24C27F83E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fr-FR" sz="3600" b="1" dirty="0"/>
              <a:t>016</a:t>
            </a:r>
            <a:endParaRPr lang="de-DE" sz="3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950877-642F-40A7-93BA-A6CDB13F2D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736550-4E00-4E00-B05F-C460CBA1A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9815F62A-BC12-42DF-A745-3356C362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DD108A-9D39-4E99-9508-BD2F9DBF2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Pr. John SMITH</a:t>
            </a:r>
            <a:endParaRPr lang="de-DE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B222-C5DD-48E0-8C78-C41C7044D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IRM02</a:t>
            </a:r>
            <a:endParaRPr lang="de-DE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FA3A-628B-464F-9111-F9A35EB30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Radiologist</a:t>
            </a:r>
            <a:r>
              <a:rPr lang="de-DE" sz="4800" dirty="0"/>
              <a:t> </a:t>
            </a:r>
            <a:r>
              <a:rPr lang="de-DE" sz="4800" dirty="0" err="1"/>
              <a:t>physician</a:t>
            </a:r>
            <a:endParaRPr lang="de-DE" sz="4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84B71C-0F6F-4BBB-99A1-5304F57FA6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74BE5B-7ECE-4FF4-AA27-24C27F83E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fr-FR" sz="3600" b="1" dirty="0"/>
              <a:t>015</a:t>
            </a:r>
            <a:endParaRPr lang="de-DE" sz="3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950877-642F-40A7-93BA-A6CDB13F2D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736550-4E00-4E00-B05F-C460CBA1A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9815F62A-BC12-42DF-A745-3356C362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9B9D9FA-FFF6-40CE-A32A-E398C0562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Patricia DUCHON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D1BD-90F0-4A87-A307-87F6B10E2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GE01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316EC-32E1-4276-93AB-35B91A05B2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practitioner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A9FD7-EBC8-4300-9F64-13D3C745BD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EDEE4-8F45-4AAF-9569-B71ED33514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110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171D5-9EBF-41C7-AFCA-0CE1D6779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142F6-2BB7-455C-B8E5-D714F5234F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phic 13" descr="Stethoscope">
            <a:extLst>
              <a:ext uri="{FF2B5EF4-FFF2-40B4-BE49-F238E27FC236}">
                <a16:creationId xmlns:a16="http://schemas.microsoft.com/office/drawing/2014/main" id="{6C3143C6-F2BD-43E7-AE7B-B9813EC7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0094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9B9D9FA-FFF6-40CE-A32A-E398C0562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Waiting</a:t>
            </a:r>
            <a:r>
              <a:rPr lang="fr-FR" dirty="0"/>
              <a:t> room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D1BD-90F0-4A87-A307-87F6B10E2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WR1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316EC-32E1-4276-93AB-35B91A05B2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1st </a:t>
            </a:r>
            <a:r>
              <a:rPr lang="fr-FR" dirty="0" err="1"/>
              <a:t>floor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A9FD7-EBC8-4300-9F64-13D3C745BD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171D5-9EBF-41C7-AFCA-0CE1D6779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142F6-2BB7-455C-B8E5-D714F5234F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" name="Graphic 16" descr="Clock">
            <a:extLst>
              <a:ext uri="{FF2B5EF4-FFF2-40B4-BE49-F238E27FC236}">
                <a16:creationId xmlns:a16="http://schemas.microsoft.com/office/drawing/2014/main" id="{675207D2-01E9-45BD-BF22-3AA35FAA9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FEF0AF-E9CA-4E5C-979D-FC9A0A32E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718A-60F1-4430-871F-951065B2D1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3F3D3-AD0F-4404-BED9-A83D4D3A3B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2F0F3-9679-40F6-B331-D47E5C13F0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F0797-EF0D-46D9-A610-16F85D6245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5A84B3-5284-4501-BB6F-9C29CC9594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592743-9414-4A88-B0A9-6212A92ED9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10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05F057B-CB1B-4CE9-BD75-B49CC6A0A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Sonia DELACOURT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7DEE-88D5-4614-AAF1-4F7EC6845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AN5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169DD-9088-4D46-8E82-ABB42AD56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Anesthetist</a:t>
            </a:r>
            <a:r>
              <a:rPr lang="de-DE" dirty="0"/>
              <a:t> </a:t>
            </a:r>
            <a:r>
              <a:rPr lang="de-DE" dirty="0" err="1"/>
              <a:t>nurse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A988F-CC87-470A-8B49-6F81C5F89F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229563-596C-40E1-A930-8F48899545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515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726C20-8E53-4872-85C0-36FA46C24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1FFAE9-5985-4E88-BDEC-97F50A6487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Graphic 9" descr="Medical">
            <a:extLst>
              <a:ext uri="{FF2B5EF4-FFF2-40B4-BE49-F238E27FC236}">
                <a16:creationId xmlns:a16="http://schemas.microsoft.com/office/drawing/2014/main" id="{091E2504-D626-4F05-833D-750943918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4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Ashley ISAAC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DE04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surgeries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210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" name="Graphic 16" descr="Tooth">
            <a:extLst>
              <a:ext uri="{FF2B5EF4-FFF2-40B4-BE49-F238E27FC236}">
                <a16:creationId xmlns:a16="http://schemas.microsoft.com/office/drawing/2014/main" id="{7E55D4E9-332D-4735-BA5B-6542CC642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Xavier NELSON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DE03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surgeries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211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6" name="Graphic 15" descr="Tooth">
            <a:extLst>
              <a:ext uri="{FF2B5EF4-FFF2-40B4-BE49-F238E27FC236}">
                <a16:creationId xmlns:a16="http://schemas.microsoft.com/office/drawing/2014/main" id="{B9902BCF-D6AD-41FB-8DF6-A55F64113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2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Pr. Stefan SCHMIDT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HEA03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Cardiologist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212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phic 2" descr="Heart with pulse">
            <a:extLst>
              <a:ext uri="{FF2B5EF4-FFF2-40B4-BE49-F238E27FC236}">
                <a16:creationId xmlns:a16="http://schemas.microsoft.com/office/drawing/2014/main" id="{00173109-9D3F-4824-9BB5-01D851B4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20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67385"/>
      </p:ext>
    </p:extLst>
  </p:cSld>
  <p:clrMapOvr>
    <a:masterClrMapping/>
  </p:clrMapOvr>
</p:sld>
</file>

<file path=ppt/theme/theme1.xml><?xml version="1.0" encoding="utf-8"?>
<a:theme xmlns:a="http://schemas.openxmlformats.org/drawingml/2006/main" name="Laborator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58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Palatino Linotype</vt:lpstr>
      <vt:lpstr>Laboratory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Inizan</dc:creator>
  <cp:lastModifiedBy>Frédéric Inizan</cp:lastModifiedBy>
  <cp:revision>23</cp:revision>
  <dcterms:created xsi:type="dcterms:W3CDTF">2019-10-16T07:40:15Z</dcterms:created>
  <dcterms:modified xsi:type="dcterms:W3CDTF">2020-11-27T10:50:44Z</dcterms:modified>
</cp:coreProperties>
</file>