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9" r:id="rId5"/>
    <p:sldId id="265" r:id="rId6"/>
    <p:sldId id="266" r:id="rId7"/>
    <p:sldId id="264" r:id="rId8"/>
    <p:sldId id="268" r:id="rId9"/>
    <p:sldId id="258" r:id="rId10"/>
    <p:sldId id="261" r:id="rId11"/>
    <p:sldId id="262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oratory layou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6E8E2798-2E2E-41A7-9A67-829DE55FD5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33463" y="1783579"/>
            <a:ext cx="6858000" cy="687772"/>
          </a:xfrm>
        </p:spPr>
        <p:txBody>
          <a:bodyPr>
            <a:noAutofit/>
          </a:bodyPr>
          <a:lstStyle>
            <a:lvl1pPr marL="0" indent="0" algn="ctr">
              <a:buNone/>
              <a:defRPr sz="4800" b="1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124346C-A259-49F0-AFA5-D12062FCC7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03674" y="0"/>
            <a:ext cx="3954463" cy="1017587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Room_name</a:t>
            </a:r>
            <a:endParaRPr lang="de-DE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2940503-7261-4E60-AD13-4D0563D0A9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3463" y="2554288"/>
            <a:ext cx="6858000" cy="938212"/>
          </a:xfrm>
        </p:spPr>
        <p:txBody>
          <a:bodyPr>
            <a:normAutofit/>
          </a:bodyPr>
          <a:lstStyle>
            <a:lvl1pPr marL="0" indent="0" algn="ctr">
              <a:buNone/>
              <a:defRPr sz="4800">
                <a:latin typeface="+mj-lt"/>
              </a:defRPr>
            </a:lvl1pPr>
          </a:lstStyle>
          <a:p>
            <a:pPr lvl="0"/>
            <a:r>
              <a:rPr lang="fr-FR" dirty="0"/>
              <a:t>Job position</a:t>
            </a:r>
            <a:endParaRPr lang="de-DE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0CDEEC9-1E70-4A00-932F-DC71D9B623D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34769" y="6375400"/>
            <a:ext cx="1111851" cy="3651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latin typeface="+mj-lt"/>
              </a:defRPr>
            </a:lvl1pPr>
          </a:lstStyle>
          <a:p>
            <a:pPr lvl="0"/>
            <a:r>
              <a:rPr lang="fr-FR" dirty="0"/>
              <a:t>Last update</a:t>
            </a:r>
            <a:endParaRPr lang="de-DE" dirty="0"/>
          </a:p>
        </p:txBody>
      </p:sp>
      <p:pic>
        <p:nvPicPr>
          <p:cNvPr id="27" name="Graphic 26" descr="Call center">
            <a:extLst>
              <a:ext uri="{FF2B5EF4-FFF2-40B4-BE49-F238E27FC236}">
                <a16:creationId xmlns:a16="http://schemas.microsoft.com/office/drawing/2014/main" id="{F410EBBD-AA29-41CC-8789-69D30BF6AC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257925"/>
            <a:ext cx="523875" cy="523875"/>
          </a:xfrm>
          <a:prstGeom prst="rect">
            <a:avLst/>
          </a:prstGeom>
        </p:spPr>
      </p:pic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EA221456-1323-4696-8C9C-43834622907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12748" y="6265863"/>
            <a:ext cx="3590926" cy="447675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latin typeface="+mj-lt"/>
              </a:defRPr>
            </a:lvl1pPr>
          </a:lstStyle>
          <a:p>
            <a:pPr lvl="0"/>
            <a:r>
              <a:rPr lang="fr-FR" dirty="0" err="1"/>
              <a:t>Phone_number</a:t>
            </a:r>
            <a:endParaRPr lang="de-DE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FD28CA62-C69D-45E1-AACF-B2885E7A021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46620" y="6375400"/>
            <a:ext cx="1559268" cy="3651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latin typeface="+mj-lt"/>
              </a:defRPr>
            </a:lvl1pPr>
          </a:lstStyle>
          <a:p>
            <a:pPr lvl="0"/>
            <a:r>
              <a:rPr lang="en-GB" dirty="0"/>
              <a:t>16 October 2019</a:t>
            </a:r>
            <a:endParaRPr lang="de-DE" dirty="0"/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0257D34F-EFEB-4FF2-8DAC-BCCB37D59D2F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4003675" cy="101917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err="1"/>
              <a:t>Medical</a:t>
            </a:r>
            <a:r>
              <a:rPr lang="fr-FR" b="1" dirty="0"/>
              <a:t> practice</a:t>
            </a:r>
          </a:p>
          <a:p>
            <a:r>
              <a:rPr lang="fr-FR" b="1" dirty="0"/>
              <a:t>PARIS VI</a:t>
            </a:r>
            <a:endParaRPr lang="de-DE" b="1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DD089DE-91F4-47A5-A253-4E395897B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58138" y="1"/>
            <a:ext cx="1185862" cy="1009648"/>
          </a:xfr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err="1"/>
              <a:t>Pictogram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075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74226" y="6333354"/>
            <a:ext cx="890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F45F9-EBEA-4258-8197-9EECE0E83673}" type="datetimeFigureOut">
              <a:rPr lang="de-DE" smtClean="0"/>
              <a:t>27.11.2020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064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6DD108A-9D39-4E99-9508-BD2F9DBF22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sz="4800" dirty="0"/>
              <a:t>Pr. </a:t>
            </a:r>
            <a:r>
              <a:rPr lang="fr-FR" sz="4800" dirty="0" err="1"/>
              <a:t>Maddie</a:t>
            </a:r>
            <a:r>
              <a:rPr lang="fr-FR" sz="4800" dirty="0"/>
              <a:t> NELSON</a:t>
            </a:r>
            <a:endParaRPr lang="de-DE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4B222-C5DD-48E0-8C78-C41C7044D4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SCA01</a:t>
            </a:r>
            <a:endParaRPr lang="de-DE" sz="4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BFA3A-628B-464F-9111-F9A35EB30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de-DE" sz="4800" dirty="0" err="1"/>
              <a:t>Radiologist</a:t>
            </a:r>
            <a:r>
              <a:rPr lang="de-DE" sz="4800" dirty="0"/>
              <a:t> </a:t>
            </a:r>
            <a:r>
              <a:rPr lang="de-DE" sz="4800" dirty="0" err="1"/>
              <a:t>physician</a:t>
            </a:r>
            <a:endParaRPr lang="de-DE" sz="48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084B71C-0F6F-4BBB-99A1-5304F57FA6D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74BE5B-7ECE-4FF4-AA27-24C27F83E1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r>
              <a:rPr lang="fr-FR" sz="3600" b="1" dirty="0"/>
              <a:t>016</a:t>
            </a:r>
            <a:endParaRPr lang="de-DE" sz="3600" b="1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F950877-642F-40A7-93BA-A6CDB13F2DB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0736550-4E00-4E00-B05F-C460CBA1A72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Graphic 9" descr="Brain in head">
            <a:extLst>
              <a:ext uri="{FF2B5EF4-FFF2-40B4-BE49-F238E27FC236}">
                <a16:creationId xmlns:a16="http://schemas.microsoft.com/office/drawing/2014/main" id="{9815F62A-BC12-42DF-A745-3356C3629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1488" y="476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60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14E05C06-CB60-40D9-A55F-A0F4D7D17E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Dr. Xavier NELSON</a:t>
            </a:r>
            <a:endParaRPr lang="de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C25891D-BCEF-4D28-8982-6796EACBFB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DE03</a:t>
            </a:r>
            <a:endParaRPr lang="de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09926F-698A-44EA-A55E-674B8281E6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/>
              <a:t>Dentistry</a:t>
            </a:r>
            <a:r>
              <a:rPr lang="de-DE" dirty="0"/>
              <a:t> </a:t>
            </a:r>
            <a:r>
              <a:rPr lang="de-DE" dirty="0" err="1"/>
              <a:t>surgeries</a:t>
            </a:r>
            <a:endParaRPr lang="de-DE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18D4E54-A331-4292-9218-C884DFADA2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A3F1A81-9C7C-4F06-8272-494975EC4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211</a:t>
            </a:r>
            <a:endParaRPr lang="de-DE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060D6C-0D5C-49A5-82C9-BD9D739904F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677C711-635C-4590-87D7-DCA20DF8033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6" name="Graphic 15" descr="Tooth">
            <a:extLst>
              <a:ext uri="{FF2B5EF4-FFF2-40B4-BE49-F238E27FC236}">
                <a16:creationId xmlns:a16="http://schemas.microsoft.com/office/drawing/2014/main" id="{B9902BCF-D6AD-41FB-8DF6-A55F64113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1488" y="476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26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14E05C06-CB60-40D9-A55F-A0F4D7D17E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Pr. Stefan SCHMIDT</a:t>
            </a:r>
            <a:endParaRPr lang="de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C25891D-BCEF-4D28-8982-6796EACBFB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HEA03</a:t>
            </a:r>
            <a:endParaRPr lang="de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09926F-698A-44EA-A55E-674B8281E6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/>
              <a:t>Cardiologist</a:t>
            </a:r>
            <a:endParaRPr lang="de-DE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18D4E54-A331-4292-9218-C884DFADA2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A3F1A81-9C7C-4F06-8272-494975EC4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212</a:t>
            </a:r>
            <a:endParaRPr lang="de-DE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060D6C-0D5C-49A5-82C9-BD9D739904F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677C711-635C-4590-87D7-DCA20DF8033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" name="Graphic 2" descr="Heart with pulse">
            <a:extLst>
              <a:ext uri="{FF2B5EF4-FFF2-40B4-BE49-F238E27FC236}">
                <a16:creationId xmlns:a16="http://schemas.microsoft.com/office/drawing/2014/main" id="{00173109-9D3F-4824-9BB5-01D851B45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1488" y="207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67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14E05C06-CB60-40D9-A55F-A0F4D7D17E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Pr. A. CAMERON</a:t>
            </a:r>
            <a:endParaRPr lang="de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C25891D-BCEF-4D28-8982-6796EACBFB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HEA04</a:t>
            </a:r>
            <a:endParaRPr lang="de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09926F-698A-44EA-A55E-674B8281E6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/>
              <a:t>Cardiologist</a:t>
            </a:r>
            <a:endParaRPr lang="de-DE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18D4E54-A331-4292-9218-C884DFADA2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A3F1A81-9C7C-4F06-8272-494975EC4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214</a:t>
            </a:r>
            <a:endParaRPr lang="de-DE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060D6C-0D5C-49A5-82C9-BD9D739904F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677C711-635C-4590-87D7-DCA20DF8033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" name="Graphic 2" descr="Heart with pulse">
            <a:extLst>
              <a:ext uri="{FF2B5EF4-FFF2-40B4-BE49-F238E27FC236}">
                <a16:creationId xmlns:a16="http://schemas.microsoft.com/office/drawing/2014/main" id="{00173109-9D3F-4824-9BB5-01D851B45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1488" y="207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9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6DD108A-9D39-4E99-9508-BD2F9DBF22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sz="4800" dirty="0"/>
              <a:t>Pr. John SMITH</a:t>
            </a:r>
            <a:endParaRPr lang="de-DE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4B222-C5DD-48E0-8C78-C41C7044D4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IRM02</a:t>
            </a:r>
            <a:endParaRPr lang="de-DE" sz="4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BFA3A-628B-464F-9111-F9A35EB30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de-DE" sz="4800" dirty="0" err="1"/>
              <a:t>Radiologist</a:t>
            </a:r>
            <a:r>
              <a:rPr lang="de-DE" sz="4800" dirty="0"/>
              <a:t> </a:t>
            </a:r>
            <a:r>
              <a:rPr lang="de-DE" sz="4800" dirty="0" err="1"/>
              <a:t>physician</a:t>
            </a:r>
            <a:endParaRPr lang="de-DE" sz="48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084B71C-0F6F-4BBB-99A1-5304F57FA6D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74BE5B-7ECE-4FF4-AA27-24C27F83E1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r>
              <a:rPr lang="fr-FR" sz="3600" b="1" dirty="0"/>
              <a:t>015</a:t>
            </a:r>
            <a:endParaRPr lang="de-DE" sz="3600" b="1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F950877-642F-40A7-93BA-A6CDB13F2DB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0736550-4E00-4E00-B05F-C460CBA1A72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Graphic 9" descr="Brain in head">
            <a:extLst>
              <a:ext uri="{FF2B5EF4-FFF2-40B4-BE49-F238E27FC236}">
                <a16:creationId xmlns:a16="http://schemas.microsoft.com/office/drawing/2014/main" id="{9815F62A-BC12-42DF-A745-3356C3629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1488" y="476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9B9D9FA-FFF6-40CE-A32A-E398C0562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Dr. Patricia DUCHON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9D1BD-90F0-4A87-A307-87F6B10E24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GE01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316EC-32E1-4276-93AB-35B91A05B2E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General </a:t>
            </a:r>
            <a:r>
              <a:rPr lang="de-DE" dirty="0" err="1"/>
              <a:t>practitioner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0A9FD7-EBC8-4300-9F64-13D3C745BDF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2EDEE4-8F45-4AAF-9569-B71ED33514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110</a:t>
            </a:r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EE171D5-9EBF-41C7-AFCA-0CE1D67797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D4142F6-2BB7-455C-B8E5-D714F5234FE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4" name="Graphic 13" descr="Stethoscope">
            <a:extLst>
              <a:ext uri="{FF2B5EF4-FFF2-40B4-BE49-F238E27FC236}">
                <a16:creationId xmlns:a16="http://schemas.microsoft.com/office/drawing/2014/main" id="{6C3143C6-F2BD-43E7-AE7B-B9813EC73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30094" y="476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2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9B9D9FA-FFF6-40CE-A32A-E398C0562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Dr. </a:t>
            </a:r>
            <a:r>
              <a:rPr lang="fr-FR" dirty="0" err="1"/>
              <a:t>Anatol</a:t>
            </a:r>
            <a:r>
              <a:rPr lang="fr-FR" dirty="0"/>
              <a:t> JAKOB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9D1BD-90F0-4A87-A307-87F6B10E24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GE02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316EC-32E1-4276-93AB-35B91A05B2E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General </a:t>
            </a:r>
            <a:r>
              <a:rPr lang="de-DE" dirty="0" err="1"/>
              <a:t>practitioner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0A9FD7-EBC8-4300-9F64-13D3C745BDF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2EDEE4-8F45-4AAF-9569-B71ED33514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112</a:t>
            </a:r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EE171D5-9EBF-41C7-AFCA-0CE1D67797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D4142F6-2BB7-455C-B8E5-D714F5234FE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4" name="Graphic 13" descr="Stethoscope">
            <a:extLst>
              <a:ext uri="{FF2B5EF4-FFF2-40B4-BE49-F238E27FC236}">
                <a16:creationId xmlns:a16="http://schemas.microsoft.com/office/drawing/2014/main" id="{6C3143C6-F2BD-43E7-AE7B-B9813EC73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30094" y="476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6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9B9D9FA-FFF6-40CE-A32A-E398C0562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Waiting room n°1</a:t>
            </a:r>
            <a:br>
              <a:rPr lang="fr-FR" dirty="0"/>
            </a:b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9D1BD-90F0-4A87-A307-87F6B10E24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WR1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316EC-32E1-4276-93AB-35B91A05B2E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1st </a:t>
            </a:r>
            <a:r>
              <a:rPr lang="fr-FR" dirty="0" err="1"/>
              <a:t>floor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0A9FD7-EBC8-4300-9F64-13D3C745BDF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EE171D5-9EBF-41C7-AFCA-0CE1D67797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D4142F6-2BB7-455C-B8E5-D714F5234FE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7" name="Graphic 16" descr="Clock">
            <a:extLst>
              <a:ext uri="{FF2B5EF4-FFF2-40B4-BE49-F238E27FC236}">
                <a16:creationId xmlns:a16="http://schemas.microsoft.com/office/drawing/2014/main" id="{675207D2-01E9-45BD-BF22-3AA35FAA9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1488" y="476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7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8FEF0AF-E9CA-4E5C-979D-FC9A0A32E6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718A-60F1-4430-871F-951065B2D1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3F3D3-AD0F-4404-BED9-A83D4D3A3B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2F0F3-9679-40F6-B331-D47E5C13F0D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6F0797-EF0D-46D9-A610-16F85D62450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5A84B3-5284-4501-BB6F-9C29CC95944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D592743-9414-4A88-B0A9-6212A92ED9F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109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05F057B-CB1B-4CE9-BD75-B49CC6A0A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Sonia DELACOURT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77DEE-88D5-4614-AAF1-4F7EC68458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AC05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169DD-9088-4D46-8E82-ABB42AD56F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/>
              <a:t>Anesthetist</a:t>
            </a:r>
            <a:r>
              <a:rPr lang="de-DE" dirty="0"/>
              <a:t> </a:t>
            </a:r>
            <a:r>
              <a:rPr lang="de-DE" dirty="0" err="1"/>
              <a:t>nurse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A988F-CC87-470A-8B49-6F81C5F89F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229563-596C-40E1-A930-8F48899545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515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726C20-8E53-4872-85C0-36FA46C244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D1FFAE9-5985-4E88-BDEC-97F50A6487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" name="Graphic 9" descr="Medical">
            <a:extLst>
              <a:ext uri="{FF2B5EF4-FFF2-40B4-BE49-F238E27FC236}">
                <a16:creationId xmlns:a16="http://schemas.microsoft.com/office/drawing/2014/main" id="{091E2504-D626-4F05-833D-750943918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1488" y="476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43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05F057B-CB1B-4CE9-BD75-B49CC6A0A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Miley DAWNSON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77DEE-88D5-4614-AAF1-4F7EC68458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AC06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169DD-9088-4D46-8E82-ABB42AD56F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/>
              <a:t>Anesthetist</a:t>
            </a:r>
            <a:r>
              <a:rPr lang="de-DE" dirty="0"/>
              <a:t> </a:t>
            </a:r>
            <a:r>
              <a:rPr lang="de-DE" dirty="0" err="1"/>
              <a:t>nurse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A988F-CC87-470A-8B49-6F81C5F89F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229563-596C-40E1-A930-8F48899545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516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726C20-8E53-4872-85C0-36FA46C244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D1FFAE9-5985-4E88-BDEC-97F50A6487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" name="Graphic 9" descr="Medical">
            <a:extLst>
              <a:ext uri="{FF2B5EF4-FFF2-40B4-BE49-F238E27FC236}">
                <a16:creationId xmlns:a16="http://schemas.microsoft.com/office/drawing/2014/main" id="{091E2504-D626-4F05-833D-750943918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1488" y="476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72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14E05C06-CB60-40D9-A55F-A0F4D7D17E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Dr. Ashley ISAAC</a:t>
            </a:r>
            <a:endParaRPr lang="de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C25891D-BCEF-4D28-8982-6796EACBFB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DE04</a:t>
            </a:r>
            <a:endParaRPr lang="de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09926F-698A-44EA-A55E-674B8281E6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/>
              <a:t>Dentistry</a:t>
            </a:r>
            <a:r>
              <a:rPr lang="de-DE" dirty="0"/>
              <a:t> </a:t>
            </a:r>
            <a:r>
              <a:rPr lang="de-DE" dirty="0" err="1"/>
              <a:t>surgeries</a:t>
            </a:r>
            <a:endParaRPr lang="de-DE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18D4E54-A331-4292-9218-C884DFADA2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A3F1A81-9C7C-4F06-8272-494975EC4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210</a:t>
            </a:r>
            <a:endParaRPr lang="de-DE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060D6C-0D5C-49A5-82C9-BD9D739904F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677C711-635C-4590-87D7-DCA20DF8033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7" name="Graphic 16" descr="Tooth">
            <a:extLst>
              <a:ext uri="{FF2B5EF4-FFF2-40B4-BE49-F238E27FC236}">
                <a16:creationId xmlns:a16="http://schemas.microsoft.com/office/drawing/2014/main" id="{7E55D4E9-332D-4735-BA5B-6542CC642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1488" y="476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51081"/>
      </p:ext>
    </p:extLst>
  </p:cSld>
  <p:clrMapOvr>
    <a:masterClrMapping/>
  </p:clrMapOvr>
</p:sld>
</file>

<file path=ppt/theme/theme1.xml><?xml version="1.0" encoding="utf-8"?>
<a:theme xmlns:a="http://schemas.openxmlformats.org/drawingml/2006/main" name="Laboratory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84</Words>
  <Application>Microsoft Office PowerPoint</Application>
  <PresentationFormat>On-screen Show (4:3)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Palatino Linotype</vt:lpstr>
      <vt:lpstr>Laboratory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Frédéric Inizan</dc:creator>
  <cp:lastModifiedBy>Frédéric Inizan</cp:lastModifiedBy>
  <cp:revision>25</cp:revision>
  <dcterms:created xsi:type="dcterms:W3CDTF">2019-10-16T07:40:15Z</dcterms:created>
  <dcterms:modified xsi:type="dcterms:W3CDTF">2020-11-27T09:59:00Z</dcterms:modified>
</cp:coreProperties>
</file>