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1">
  <p:sldMasterIdLst>
    <p:sldMasterId id="2147483672" r:id="rId1"/>
  </p:sldMasterIdLst>
  <p:notesMasterIdLst>
    <p:notesMasterId r:id="rId8"/>
  </p:notes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2577B-6863-4262-8353-DA06F6940575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7FFC3-1999-4316-B56C-9D324D7D2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119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0378-F158-4ACF-B9B8-271A21B0713E}" type="datetime9">
              <a:rPr lang="fr-FR" smtClean="0"/>
              <a:t>31/07/2019 11:13:33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11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969C-585A-4D2F-8058-560383FF9141}" type="datetime9">
              <a:rPr lang="fr-FR" smtClean="0"/>
              <a:t>31/07/2019 11:13:33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065974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969C-585A-4D2F-8058-560383FF9141}" type="datetime9">
              <a:rPr lang="fr-FR" smtClean="0"/>
              <a:t>31/07/2019 11:13:33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68657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969C-585A-4D2F-8058-560383FF9141}" type="datetime9">
              <a:rPr lang="fr-FR" smtClean="0"/>
              <a:t>31/07/2019 11:13:33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386013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969C-585A-4D2F-8058-560383FF9141}" type="datetime9">
              <a:rPr lang="fr-FR" smtClean="0"/>
              <a:t>31/07/2019 11:13:33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8349244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969C-585A-4D2F-8058-560383FF9141}" type="datetime9">
              <a:rPr lang="fr-FR" smtClean="0"/>
              <a:t>31/07/2019 11:13:33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340022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DD84-9C4E-414A-AC46-D46D88048701}" type="datetime9">
              <a:rPr lang="fr-FR" smtClean="0"/>
              <a:t>31/07/2019 11:13:33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55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FCC6-0283-42DC-B6D1-8DF7F112B1D4}" type="datetime9">
              <a:rPr lang="fr-FR" smtClean="0"/>
              <a:t>31/07/2019 11:13:33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65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A2D8-F243-42D4-A901-699B3C1574C9}" type="datetime9">
              <a:rPr lang="fr-FR" smtClean="0"/>
              <a:t>31/07/2019 11:13:33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58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3334-9AB4-4CB4-8E3B-04A6265DBEE7}" type="datetime9">
              <a:rPr lang="fr-FR" smtClean="0"/>
              <a:t>31/07/2019 11:13:33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69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74A-BF9A-481E-B755-DB1F884ADE02}" type="datetime9">
              <a:rPr lang="fr-FR" smtClean="0"/>
              <a:t>31/07/2019 11:13:33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55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F3F1-2B75-4146-80D5-253B22A04483}" type="datetime9">
              <a:rPr lang="fr-FR" smtClean="0"/>
              <a:t>31/07/2019 11:13:33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38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F40E-AB6B-42A4-98E7-66567C676A1F}" type="datetime9">
              <a:rPr lang="fr-FR" smtClean="0"/>
              <a:t>31/07/2019 11:13:33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81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CE2B-F786-41D4-924B-02675B3B6710}" type="datetime9">
              <a:rPr lang="fr-FR" smtClean="0"/>
              <a:t>31/07/2019 11:13:33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08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B208-1AF6-4816-8CAF-05AA050ABAFD}" type="datetime9">
              <a:rPr lang="fr-FR" smtClean="0"/>
              <a:t>31/07/2019 11:13:33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32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F9B1-D8B4-4CBA-895B-160CFC074D92}" type="datetime9">
              <a:rPr lang="fr-FR" smtClean="0"/>
              <a:t>31/07/2019 11:13:33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46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A969C-585A-4D2F-8058-560383FF9141}" type="datetime9">
              <a:rPr lang="fr-FR" smtClean="0"/>
              <a:t>31/07/2019 11:13:33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051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8973553-25D5-4D76-8321-13B95DA95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69407"/>
              </p:ext>
            </p:extLst>
          </p:nvPr>
        </p:nvGraphicFramePr>
        <p:xfrm>
          <a:off x="1243106" y="547246"/>
          <a:ext cx="9482806" cy="4129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294">
                  <a:extLst>
                    <a:ext uri="{9D8B030D-6E8A-4147-A177-3AD203B41FA5}">
                      <a16:colId xmlns:a16="http://schemas.microsoft.com/office/drawing/2014/main" val="422902517"/>
                    </a:ext>
                  </a:extLst>
                </a:gridCol>
                <a:gridCol w="5239512">
                  <a:extLst>
                    <a:ext uri="{9D8B030D-6E8A-4147-A177-3AD203B41FA5}">
                      <a16:colId xmlns:a16="http://schemas.microsoft.com/office/drawing/2014/main" val="1394774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Variable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Text</a:t>
                      </a:r>
                      <a:r>
                        <a:rPr lang="fr-FR" dirty="0"/>
                        <a:t> inputs </a:t>
                      </a:r>
                      <a:r>
                        <a:rPr lang="fr-FR" dirty="0" err="1"/>
                        <a:t>linked</a:t>
                      </a:r>
                      <a:r>
                        <a:rPr lang="fr-FR" dirty="0"/>
                        <a:t> to a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590761"/>
                  </a:ext>
                </a:extLst>
              </a:tr>
              <a:tr h="338376">
                <a:tc>
                  <a:txBody>
                    <a:bodyPr/>
                    <a:lstStyle/>
                    <a:p>
                      <a:r>
                        <a:rPr lang="fr-FR" b="1" dirty="0"/>
                        <a:t>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bmk="Liaison 41">
                          <a:solidFill>
                            <a:srgbClr val="0070C0"/>
                          </a:solidFill>
                        </a:rPr>
                        <a:t>00-00-00-00-00-00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25940"/>
                  </a:ext>
                </a:extLst>
              </a:tr>
              <a:tr h="338376">
                <a:tc>
                  <a:txBody>
                    <a:bodyPr/>
                    <a:lstStyle/>
                    <a:p>
                      <a:r>
                        <a:rPr lang="fr-FR" b="1" dirty="0"/>
                        <a:t>UUID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bmk="Liaison 42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00000000-0000-0000-0000-000000000000</a:t>
                      </a:r>
                      <a:endParaRPr lang="fr-FR" dirty="0" bmk="Liaison 42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765316"/>
                  </a:ext>
                </a:extLst>
              </a:tr>
              <a:tr h="338376">
                <a:tc>
                  <a:txBody>
                    <a:bodyPr/>
                    <a:lstStyle/>
                    <a:p>
                      <a:r>
                        <a:rPr lang="fr-FR" b="1" dirty="0"/>
                        <a:t>HOSTNAME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bmk="Liaison 43">
                          <a:solidFill>
                            <a:srgbClr val="0070C0"/>
                          </a:solidFill>
                        </a:rPr>
                        <a:t>dmb400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6918"/>
                  </a:ext>
                </a:extLst>
              </a:tr>
              <a:tr h="338376">
                <a:tc>
                  <a:txBody>
                    <a:bodyPr/>
                    <a:lstStyle/>
                    <a:p>
                      <a:r>
                        <a:rPr lang="fr-FR" b="1" dirty="0"/>
                        <a:t>FIELD1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bmk="Liaison 44">
                          <a:solidFill>
                            <a:srgbClr val="0070C0"/>
                          </a:solidFill>
                        </a:rPr>
                        <a:t>Field1_value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26267"/>
                  </a:ext>
                </a:extLst>
              </a:tr>
              <a:tr h="3383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/>
                        <a:t>FIELD2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bmk="Liaison 45">
                          <a:solidFill>
                            <a:srgbClr val="0070C0"/>
                          </a:solidFill>
                        </a:rPr>
                        <a:t>Field2_value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26936"/>
                  </a:ext>
                </a:extLst>
              </a:tr>
              <a:tr h="3383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/>
                        <a:t>FIELD3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bmk="Liaison 46">
                          <a:solidFill>
                            <a:srgbClr val="0070C0"/>
                          </a:solidFill>
                        </a:rPr>
                        <a:t>Field3_value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816225"/>
                  </a:ext>
                </a:extLst>
              </a:tr>
              <a:tr h="3383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/>
                        <a:t>FIELD4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bmk="Liaison 47">
                          <a:solidFill>
                            <a:srgbClr val="0070C0"/>
                          </a:solidFill>
                        </a:rPr>
                        <a:t>Field4_value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497888"/>
                  </a:ext>
                </a:extLst>
              </a:tr>
              <a:tr h="471612">
                <a:tc>
                  <a:txBody>
                    <a:bodyPr/>
                    <a:lstStyle/>
                    <a:p>
                      <a:r>
                        <a:rPr lang="fr-FR" b="1" dirty="0"/>
                        <a:t>FIELD5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bmk="Liaison 48">
                          <a:solidFill>
                            <a:srgbClr val="0070C0"/>
                          </a:solidFill>
                        </a:rPr>
                        <a:t>Field5_value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6099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fr-FR" dirty="0"/>
                        <a:t>custom variable </a:t>
                      </a:r>
                      <a:r>
                        <a:rPr lang="fr-FR" b="1" dirty="0"/>
                        <a:t>City </a:t>
                      </a:r>
                      <a:r>
                        <a:rPr lang="fr-FR" dirty="0"/>
                        <a:t>(for </a:t>
                      </a:r>
                      <a:r>
                        <a:rPr lang="fr-FR" dirty="0" err="1"/>
                        <a:t>example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bmk="Liaison 49">
                          <a:solidFill>
                            <a:srgbClr val="0070C0"/>
                          </a:solidFill>
                        </a:rPr>
                        <a:t>Paris</a:t>
                      </a:r>
                      <a:endParaRPr lang="fr-FR" dirty="0" bmk="Liaison 49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484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custom variable </a:t>
                      </a:r>
                      <a:r>
                        <a:rPr lang="fr-FR" b="1" dirty="0"/>
                        <a:t>City </a:t>
                      </a:r>
                      <a:r>
                        <a:rPr lang="fr-FR" dirty="0"/>
                        <a:t>(2th </a:t>
                      </a:r>
                      <a:r>
                        <a:rPr lang="fr-FR" dirty="0" err="1"/>
                        <a:t>using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bmk="Liaison 50">
                          <a:solidFill>
                            <a:srgbClr val="0070C0"/>
                          </a:solidFill>
                        </a:rPr>
                        <a:t>Paris</a:t>
                      </a:r>
                      <a:endParaRPr lang="fr-FR" dirty="0" bmk="Liaison 5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778775"/>
                  </a:ext>
                </a:extLst>
              </a:tr>
            </a:tbl>
          </a:graphicData>
        </a:graphic>
      </p:graphicFrame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1AFAB3-B05F-44EC-95D0-97969FCA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095" y="6353784"/>
            <a:ext cx="3733799" cy="365125"/>
          </a:xfrm>
        </p:spPr>
        <p:txBody>
          <a:bodyPr/>
          <a:lstStyle/>
          <a:p>
            <a:r>
              <a:rPr lang="fr-FR" dirty="0"/>
              <a:t>HEADER AND FOOTER / MS-POWERPOINT DATE </a:t>
            </a:r>
            <a:fld id="{FEF899CF-5EDB-4A2A-9C84-4528FF1D9010}" type="datetime9">
              <a:rPr lang="fr-FR" smtClean="0"/>
              <a:t>31/07/2019 11:13:33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D6021A-9EC9-4BC4-9D14-889A35AC448A}"/>
              </a:ext>
            </a:extLst>
          </p:cNvPr>
          <p:cNvSpPr txBox="1"/>
          <p:nvPr/>
        </p:nvSpPr>
        <p:spPr>
          <a:xfrm>
            <a:off x="887506" y="49853"/>
            <a:ext cx="461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Example of </a:t>
            </a:r>
            <a:r>
              <a:rPr lang="fr-FR" dirty="0" err="1"/>
              <a:t>text</a:t>
            </a:r>
            <a:r>
              <a:rPr lang="fr-FR" dirty="0"/>
              <a:t> inputs </a:t>
            </a:r>
            <a:r>
              <a:rPr lang="fr-FR" dirty="0" err="1"/>
              <a:t>linked</a:t>
            </a:r>
            <a:r>
              <a:rPr lang="fr-FR" dirty="0"/>
              <a:t> to a variable</a:t>
            </a:r>
          </a:p>
        </p:txBody>
      </p:sp>
    </p:spTree>
    <p:extLst>
      <p:ext uri="{BB962C8B-B14F-4D97-AF65-F5344CB8AC3E}">
        <p14:creationId xmlns:p14="http://schemas.microsoft.com/office/powerpoint/2010/main" val="87823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0"/>
    </mc:Choice>
    <mc:Fallback xmlns="">
      <p:transition spd="slow" advClick="0" advTm="5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F23CF27F-4B6F-45E6-ACFB-4C4397CFA202}"/>
              </a:ext>
            </a:extLst>
          </p:cNvPr>
          <p:cNvSpPr txBox="1"/>
          <p:nvPr/>
        </p:nvSpPr>
        <p:spPr>
          <a:xfrm>
            <a:off x="107577" y="72900"/>
            <a:ext cx="5721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 create a link to a variable in MS-PowerPoint</a:t>
            </a:r>
          </a:p>
          <a:p>
            <a:endParaRPr lang="en-US" b="1" dirty="0"/>
          </a:p>
          <a:p>
            <a:r>
              <a:rPr lang="en-US" dirty="0"/>
              <a:t>Select a text input value and open the screen </a:t>
            </a:r>
          </a:p>
          <a:p>
            <a:r>
              <a:rPr lang="en-US" dirty="0">
                <a:solidFill>
                  <a:srgbClr val="0070C0"/>
                </a:solidFill>
              </a:rPr>
              <a:t>File &gt; Information &gt; Properties &gt; Advanced Properties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F17AFB-02F2-4B3A-B90A-8F69728E0DCC}"/>
              </a:ext>
            </a:extLst>
          </p:cNvPr>
          <p:cNvSpPr/>
          <p:nvPr/>
        </p:nvSpPr>
        <p:spPr>
          <a:xfrm>
            <a:off x="8665749" y="2682806"/>
            <a:ext cx="33479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To finalize the link, </a:t>
            </a:r>
          </a:p>
          <a:p>
            <a:r>
              <a:rPr lang="en-US" dirty="0">
                <a:effectLst/>
              </a:rPr>
              <a:t>check on </a:t>
            </a:r>
            <a:r>
              <a:rPr lang="en-US" b="1" dirty="0">
                <a:effectLst/>
              </a:rPr>
              <a:t>Link to content</a:t>
            </a:r>
            <a:r>
              <a:rPr lang="en-US" dirty="0">
                <a:effectLst/>
              </a:rPr>
              <a:t> then press on the </a:t>
            </a:r>
            <a:r>
              <a:rPr lang="en-US" b="1" dirty="0">
                <a:effectLst/>
              </a:rPr>
              <a:t>Add</a:t>
            </a:r>
            <a:r>
              <a:rPr lang="en-US" dirty="0">
                <a:effectLst/>
              </a:rPr>
              <a:t> button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9A05E7B-CA48-48CC-ADAB-C48CD19D7FB8}"/>
              </a:ext>
            </a:extLst>
          </p:cNvPr>
          <p:cNvSpPr txBox="1"/>
          <p:nvPr/>
        </p:nvSpPr>
        <p:spPr>
          <a:xfrm>
            <a:off x="6160651" y="579934"/>
            <a:ext cx="51219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</a:t>
            </a:r>
            <a:r>
              <a:rPr lang="en-US" b="1" dirty="0"/>
              <a:t>Custom</a:t>
            </a:r>
            <a:r>
              <a:rPr lang="en-US" dirty="0"/>
              <a:t> tab, enter a link name with </a:t>
            </a:r>
          </a:p>
          <a:p>
            <a:r>
              <a:rPr lang="en-US" dirty="0"/>
              <a:t>the appropriate format according to your need:</a:t>
            </a:r>
          </a:p>
          <a:p>
            <a:r>
              <a:rPr lang="fr-FR" sz="1400" i="1" dirty="0"/>
              <a:t>$</a:t>
            </a:r>
            <a:r>
              <a:rPr lang="fr-FR" sz="1400" i="1" dirty="0" err="1"/>
              <a:t>deviceInfo:mac</a:t>
            </a:r>
            <a:endParaRPr lang="fr-FR" sz="1400" i="1" dirty="0"/>
          </a:p>
          <a:p>
            <a:r>
              <a:rPr lang="fr-FR" sz="1400" i="1" dirty="0"/>
              <a:t>$</a:t>
            </a:r>
            <a:r>
              <a:rPr lang="fr-FR" sz="1400" i="1" dirty="0" err="1"/>
              <a:t>deviceInfo:uuid</a:t>
            </a:r>
            <a:endParaRPr lang="fr-FR" sz="1400" i="1" dirty="0"/>
          </a:p>
          <a:p>
            <a:r>
              <a:rPr lang="fr-FR" sz="1400" i="1" dirty="0"/>
              <a:t>$</a:t>
            </a:r>
            <a:r>
              <a:rPr lang="fr-FR" sz="1400" i="1" dirty="0" err="1"/>
              <a:t>deviceInfo:hostname</a:t>
            </a:r>
            <a:endParaRPr lang="fr-FR" sz="1400" i="1" dirty="0"/>
          </a:p>
          <a:p>
            <a:r>
              <a:rPr lang="fr-FR" sz="1400" i="1" dirty="0"/>
              <a:t>$deviceInfo:field1</a:t>
            </a:r>
          </a:p>
          <a:p>
            <a:r>
              <a:rPr lang="fr-FR" sz="1400" i="1" dirty="0"/>
              <a:t>$custom:&lt;</a:t>
            </a:r>
            <a:r>
              <a:rPr lang="fr-FR" sz="1400" i="1" dirty="0" err="1"/>
              <a:t>variable_name</a:t>
            </a:r>
            <a:r>
              <a:rPr lang="fr-FR" sz="1400" i="1" dirty="0"/>
              <a:t>&gt;</a:t>
            </a:r>
          </a:p>
          <a:p>
            <a:r>
              <a:rPr lang="fr-FR" sz="1400" i="1" dirty="0"/>
              <a:t>{$custom:&lt;</a:t>
            </a:r>
            <a:r>
              <a:rPr lang="fr-FR" sz="1400" i="1" dirty="0" err="1"/>
              <a:t>variable_name</a:t>
            </a:r>
            <a:r>
              <a:rPr lang="fr-FR" sz="1400" i="1" dirty="0"/>
              <a:t>&gt;}_1</a:t>
            </a:r>
          </a:p>
        </p:txBody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DFC232FA-4F96-4628-8778-90FF0E9F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6502" y="6242024"/>
            <a:ext cx="4224272" cy="365125"/>
          </a:xfrm>
        </p:spPr>
        <p:txBody>
          <a:bodyPr/>
          <a:lstStyle/>
          <a:p>
            <a:r>
              <a:rPr lang="fr-FR" dirty="0"/>
              <a:t>HEADER AND FOOTER / MS-POWERPOINT DATE  </a:t>
            </a:r>
            <a:fld id="{CA925ED8-C454-47FD-820A-465475ED019E}" type="datetime9">
              <a:rPr lang="fr-FR" smtClean="0"/>
              <a:t>31/07/2019 11:13:33</a:t>
            </a:fld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4075F65-72BE-4B50-8639-174218086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2" y="1273229"/>
            <a:ext cx="5870878" cy="292640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1B6906C-9B9E-4011-A93C-6F62A4978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651" y="2518926"/>
            <a:ext cx="2516710" cy="292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DFC232FA-4F96-4628-8778-90FF0E9F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6502" y="6242024"/>
            <a:ext cx="4224272" cy="365125"/>
          </a:xfrm>
        </p:spPr>
        <p:txBody>
          <a:bodyPr/>
          <a:lstStyle/>
          <a:p>
            <a:r>
              <a:rPr lang="fr-FR" dirty="0"/>
              <a:t>HEADER AND FOOTER / MS-POWERPOINT DATE  </a:t>
            </a:r>
            <a:fld id="{CA925ED8-C454-47FD-820A-465475ED019E}" type="datetime9">
              <a:rPr lang="fr-FR" smtClean="0"/>
              <a:t>31/07/2019 11:16:12</a:t>
            </a:fld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DD5F88B-FAC3-47FC-82E9-2BD2580CE861}"/>
              </a:ext>
            </a:extLst>
          </p:cNvPr>
          <p:cNvSpPr txBox="1"/>
          <p:nvPr/>
        </p:nvSpPr>
        <p:spPr>
          <a:xfrm>
            <a:off x="274785" y="178147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Summary of the links created: OK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8C18578-C1DF-4872-B24F-158C01053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464" y="676656"/>
            <a:ext cx="3748632" cy="438072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E6D61B2-000C-40D6-9BF6-01469FD7D045}"/>
              </a:ext>
            </a:extLst>
          </p:cNvPr>
          <p:cNvSpPr txBox="1"/>
          <p:nvPr/>
        </p:nvSpPr>
        <p:spPr>
          <a:xfrm>
            <a:off x="6096000" y="200846"/>
            <a:ext cx="375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Summary of the links broken: KO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CA3E825-17BD-4B60-B97A-1453D69CF33C}"/>
              </a:ext>
            </a:extLst>
          </p:cNvPr>
          <p:cNvSpPr txBox="1"/>
          <p:nvPr/>
        </p:nvSpPr>
        <p:spPr>
          <a:xfrm>
            <a:off x="346502" y="5282726"/>
            <a:ext cx="1057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Due to MS-PowerPoint issue, at the reopening of the MS-PowerPoint media, all the links are broken. </a:t>
            </a:r>
          </a:p>
          <a:p>
            <a:r>
              <a:rPr lang="en-US" dirty="0"/>
              <a:t>To work around, create again the links, save and just close the MS-PowerPoint and publish</a:t>
            </a:r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9405288-B26F-4372-B4A3-125D67876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66" y="676656"/>
            <a:ext cx="3748632" cy="435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5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1AFAB3-B05F-44EC-95D0-97969FCA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095" y="6353784"/>
            <a:ext cx="4881282" cy="365125"/>
          </a:xfrm>
        </p:spPr>
        <p:txBody>
          <a:bodyPr/>
          <a:lstStyle/>
          <a:p>
            <a:r>
              <a:rPr lang="fr-FR" dirty="0"/>
              <a:t>HEADER AND FOOTER / MS-POWERPOINT DATE </a:t>
            </a:r>
            <a:fld id="{FEF899CF-5EDB-4A2A-9C84-4528FF1D9010}" type="datetime9">
              <a:rPr lang="fr-FR" smtClean="0"/>
              <a:t>31/07/2019 11:13:33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B2072F2-D144-4784-B6FE-802AE6FCE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802548"/>
            <a:ext cx="3634996" cy="384572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279A47B-C589-4444-864F-5CDD7FEB6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793" y="802548"/>
            <a:ext cx="4804702" cy="218463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D840189-33F9-48E0-991C-80BAED44CAD9}"/>
              </a:ext>
            </a:extLst>
          </p:cNvPr>
          <p:cNvSpPr txBox="1"/>
          <p:nvPr/>
        </p:nvSpPr>
        <p:spPr>
          <a:xfrm>
            <a:off x="719328" y="433216"/>
            <a:ext cx="463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Device</a:t>
            </a:r>
            <a:r>
              <a:rPr lang="fr-FR" b="1" dirty="0"/>
              <a:t> Web UI Field&lt;i&gt; variable values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4AC525-9272-4358-A572-E4D39A3A39D5}"/>
              </a:ext>
            </a:extLst>
          </p:cNvPr>
          <p:cNvSpPr txBox="1"/>
          <p:nvPr/>
        </p:nvSpPr>
        <p:spPr>
          <a:xfrm>
            <a:off x="5881644" y="433216"/>
            <a:ext cx="509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Device</a:t>
            </a:r>
            <a:r>
              <a:rPr lang="fr-FR" b="1" dirty="0"/>
              <a:t> Web UI: MAC, UUID, </a:t>
            </a:r>
            <a:r>
              <a:rPr lang="fr-FR" b="1" dirty="0" err="1"/>
              <a:t>Hostname</a:t>
            </a:r>
            <a:r>
              <a:rPr lang="fr-FR" b="1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80699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1AFAB3-B05F-44EC-95D0-97969FCA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095" y="6353784"/>
            <a:ext cx="4881282" cy="365125"/>
          </a:xfrm>
        </p:spPr>
        <p:txBody>
          <a:bodyPr/>
          <a:lstStyle/>
          <a:p>
            <a:r>
              <a:rPr lang="fr-FR" dirty="0"/>
              <a:t>HEADER AND FOOTER / MS-POWERPOINT DATE </a:t>
            </a:r>
            <a:fld id="{FEF899CF-5EDB-4A2A-9C84-4528FF1D9010}" type="datetime9">
              <a:rPr lang="fr-FR" smtClean="0"/>
              <a:t>31/07/2019 11:13:33</a:t>
            </a:fld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F2448ED-8F54-4C72-B3DE-8CE7061D9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40" y="572968"/>
            <a:ext cx="11241741" cy="471185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6B5AE67-B7D5-4303-98F6-43D94F94FB4E}"/>
              </a:ext>
            </a:extLst>
          </p:cNvPr>
          <p:cNvSpPr txBox="1"/>
          <p:nvPr/>
        </p:nvSpPr>
        <p:spPr>
          <a:xfrm>
            <a:off x="797859" y="78131"/>
            <a:ext cx="554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Publish</a:t>
            </a:r>
            <a:r>
              <a:rPr lang="fr-FR" dirty="0"/>
              <a:t> a City custom variable value in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devices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924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448730-23D4-4EAD-ABA2-7128ED0517B3}"/>
              </a:ext>
            </a:extLst>
          </p:cNvPr>
          <p:cNvSpPr txBox="1">
            <a:spLocks/>
          </p:cNvSpPr>
          <p:nvPr/>
        </p:nvSpPr>
        <p:spPr>
          <a:xfrm>
            <a:off x="103095" y="6353784"/>
            <a:ext cx="4881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HEADER AND FOOTER / MS-POWERPOINT DATE </a:t>
            </a:r>
            <a:fld id="{FEF899CF-5EDB-4A2A-9C84-4528FF1D9010}" type="datetime9">
              <a:rPr lang="fr-FR" smtClean="0"/>
              <a:pPr/>
              <a:t>31/07/2019 11:13:33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E0E4D4-3CF5-4EC6-86C7-59D82E75603C}"/>
              </a:ext>
            </a:extLst>
          </p:cNvPr>
          <p:cNvSpPr txBox="1"/>
          <p:nvPr/>
        </p:nvSpPr>
        <p:spPr>
          <a:xfrm>
            <a:off x="719328" y="433216"/>
            <a:ext cx="463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View</a:t>
            </a:r>
            <a:r>
              <a:rPr lang="fr-FR" b="1" dirty="0"/>
              <a:t> custom variable on the </a:t>
            </a:r>
            <a:r>
              <a:rPr lang="fr-FR" b="1" dirty="0" err="1"/>
              <a:t>device</a:t>
            </a:r>
            <a:endParaRPr lang="fr-FR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CCE6D0D-0E74-4A9F-9837-47B454634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93" y="802548"/>
            <a:ext cx="3839416" cy="381674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47A7160-838C-49F3-9CA1-7F85D7F1C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30" y="5397851"/>
            <a:ext cx="9571428" cy="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318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</TotalTime>
  <Words>275</Words>
  <Application>Microsoft Office PowerPoint</Application>
  <PresentationFormat>Grand écran</PresentationFormat>
  <Paragraphs>51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Frédéric Inizan</dc:creator>
  <cp:lastModifiedBy>Frédéric Inizan</cp:lastModifiedBy>
  <cp:revision>32</cp:revision>
  <dcterms:created xsi:type="dcterms:W3CDTF">2019-07-30T06:23:34Z</dcterms:created>
  <dcterms:modified xsi:type="dcterms:W3CDTF">2019-07-31T09:36:09Z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$deviceInfo:mac" linkTarget="Liaison 41">
    <vt:lpwstr>00-00-00-00-00-00_x000d_</vt:lpwstr>
  </property>
  <property fmtid="{D5CDD505-2E9C-101B-9397-08002B2CF9AE}" pid="3" name="$deviceInfo:uuid" linkTarget="Liaison 42">
    <vt:lpwstr>00000000-0000-0000-0000-000000000000_x000d_</vt:lpwstr>
  </property>
  <property fmtid="{D5CDD505-2E9C-101B-9397-08002B2CF9AE}" pid="4" name="$deviceInfo:hostname" linkTarget="Liaison 43">
    <vt:lpwstr>dmb400_x000d_</vt:lpwstr>
  </property>
  <property fmtid="{D5CDD505-2E9C-101B-9397-08002B2CF9AE}" pid="5" name="$deviceInfo:field1" linkTarget="Liaison 44">
    <vt:lpwstr>Field1_value_x000d_</vt:lpwstr>
  </property>
  <property fmtid="{D5CDD505-2E9C-101B-9397-08002B2CF9AE}" pid="6" name="$deviceInfo:field2" linkTarget="Liaison 45">
    <vt:lpwstr>Field2_value_x000d_</vt:lpwstr>
  </property>
  <property fmtid="{D5CDD505-2E9C-101B-9397-08002B2CF9AE}" pid="7" name="$deviceInfo:field3" linkTarget="Liaison 46">
    <vt:lpwstr>Field3_value_x000d_</vt:lpwstr>
  </property>
  <property fmtid="{D5CDD505-2E9C-101B-9397-08002B2CF9AE}" pid="8" name="$deviceInfo:field4" linkTarget="Liaison 47">
    <vt:lpwstr>Field4_value_x000d_</vt:lpwstr>
  </property>
  <property fmtid="{D5CDD505-2E9C-101B-9397-08002B2CF9AE}" pid="9" name="$deviceInfo:field5" linkTarget="Liaison 48">
    <vt:lpwstr>Field5_value_x000d_</vt:lpwstr>
  </property>
  <property fmtid="{D5CDD505-2E9C-101B-9397-08002B2CF9AE}" pid="10" name="$custom:City" linkTarget="Liaison 49">
    <vt:lpwstr>Paris_x000d_</vt:lpwstr>
  </property>
  <property fmtid="{D5CDD505-2E9C-101B-9397-08002B2CF9AE}" pid="11" name="{$custom:City}_2" linkTarget="Liaison 50">
    <vt:lpwstr>Paris_x000d_</vt:lpwstr>
  </property>
</Properties>
</file>