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577B-6863-4262-8353-DA06F6940575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FFC3-1999-4316-B56C-9D324D7D2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1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345E-C60B-4C47-8C2B-889C5F4472E9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1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EA8C-EAFC-4015-902F-4B91760192F6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0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D1-8E75-47A7-BAAB-67E28E10CC34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EB86-5935-40F0-9F55-89089FFDE66A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8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B59C-BE18-430A-B543-E82A70680C1B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34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8235-4650-4353-9038-A5E08076B260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4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F786-6FCC-4C03-9263-E0FA87783E3C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5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92D-B868-4BB2-96CA-F4A09910E1D8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B9ED-15A1-46B2-A38A-7FAD4036D84C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8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9063-9787-4F08-B153-EDEB34143E0C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6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A7CA-BBF9-43DB-A9F1-6B0F974A23ED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FCE-2931-4CA8-9264-51BB88614B41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0628-38F3-42AF-B30C-68D8652EBDBD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1174-6F04-470B-8E81-909DBD06E03C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6B28-33DC-432B-9F9A-C5C753E61FE3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D0A7-A285-4BD9-AD61-6EE859F3902E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7959-9875-49DD-BDEA-A1C77D2F7326}" type="datetime9">
              <a:rPr lang="fr-FR" smtClean="0"/>
              <a:t>30/07/2019 16:35:20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8973553-25D5-4D76-8321-13B95DA95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71916"/>
              </p:ext>
            </p:extLst>
          </p:nvPr>
        </p:nvGraphicFramePr>
        <p:xfrm>
          <a:off x="1112261" y="1472280"/>
          <a:ext cx="948280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566">
                  <a:extLst>
                    <a:ext uri="{9D8B030D-6E8A-4147-A177-3AD203B41FA5}">
                      <a16:colId xmlns:a16="http://schemas.microsoft.com/office/drawing/2014/main" val="422902517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1394774816"/>
                    </a:ext>
                  </a:extLst>
                </a:gridCol>
              </a:tblGrid>
              <a:tr h="343008">
                <a:tc>
                  <a:txBody>
                    <a:bodyPr/>
                    <a:lstStyle/>
                    <a:p>
                      <a:r>
                        <a:rPr lang="fr-FR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Text</a:t>
                      </a:r>
                      <a:r>
                        <a:rPr lang="fr-FR" dirty="0"/>
                        <a:t> inputs </a:t>
                      </a:r>
                      <a:r>
                        <a:rPr lang="fr-FR" dirty="0" err="1"/>
                        <a:t>linked</a:t>
                      </a:r>
                      <a:r>
                        <a:rPr lang="fr-FR" dirty="0"/>
                        <a:t> to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90761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00-00-00-00-00-00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940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00000000-0000-0000-0000-000000000000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65316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dmb400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918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FIELD1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Field1_value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6267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Field2_value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26936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Field3_value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16225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Field4_value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97888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FIELD5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Field5_value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9917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r>
                        <a:rPr lang="fr-FR" dirty="0"/>
                        <a:t>custom variable </a:t>
                      </a:r>
                      <a:r>
                        <a:rPr lang="fr-FR" b="1" dirty="0"/>
                        <a:t>City </a:t>
                      </a:r>
                      <a:r>
                        <a:rPr lang="fr-FR" dirty="0"/>
                        <a:t>(for </a:t>
                      </a:r>
                      <a:r>
                        <a:rPr lang="fr-FR" dirty="0" err="1"/>
                        <a:t>example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Paris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45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8D6021A-9EC9-4BC4-9D14-889A35AC448A}"/>
              </a:ext>
            </a:extLst>
          </p:cNvPr>
          <p:cNvSpPr txBox="1"/>
          <p:nvPr/>
        </p:nvSpPr>
        <p:spPr>
          <a:xfrm>
            <a:off x="898138" y="191466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Example of </a:t>
            </a:r>
            <a:r>
              <a:rPr lang="fr-FR" b="1" dirty="0" err="1"/>
              <a:t>text</a:t>
            </a:r>
            <a:r>
              <a:rPr lang="fr-FR" b="1" dirty="0"/>
              <a:t> inputs </a:t>
            </a:r>
            <a:r>
              <a:rPr lang="fr-FR" b="1" dirty="0" err="1"/>
              <a:t>linked</a:t>
            </a:r>
            <a:r>
              <a:rPr lang="fr-FR" b="1" dirty="0"/>
              <a:t> to a variable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477EFF-3344-478E-BC29-1DAD99EA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55803" cy="365125"/>
          </a:xfrm>
        </p:spPr>
        <p:txBody>
          <a:bodyPr/>
          <a:lstStyle/>
          <a:p>
            <a:fld id="{B0D37E78-EF62-4CFD-9485-6421E86C7489}" type="datetime9">
              <a:rPr lang="fr-FR" smtClean="0"/>
              <a:t>30/07/2019 16:35:25</a:t>
            </a:fld>
            <a:endParaRPr lang="fr-FR" dirty="0"/>
          </a:p>
        </p:txBody>
      </p:sp>
      <p:pic>
        <p:nvPicPr>
          <p:cNvPr id="10" name="Image 9" descr="Une image contenant objet&#10;&#10;Description générée automatiquement">
            <a:extLst>
              <a:ext uri="{FF2B5EF4-FFF2-40B4-BE49-F238E27FC236}">
                <a16:creationId xmlns:a16="http://schemas.microsoft.com/office/drawing/2014/main" id="{6115B4DA-D1C4-41C9-A9A0-0B37C3BB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0"/>
    </mc:Choice>
    <mc:Fallback xmlns="">
      <p:transition spd="slow" advClick="0" advTm="5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77DA53-8A8E-43B4-9951-7A012627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39" y="2298593"/>
            <a:ext cx="2451311" cy="29677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3C9F28-8924-447C-9601-4155E1514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3" y="1263827"/>
            <a:ext cx="5799270" cy="23423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3CF27F-4B6F-45E6-ACFB-4C4397CFA202}"/>
              </a:ext>
            </a:extLst>
          </p:cNvPr>
          <p:cNvSpPr txBox="1"/>
          <p:nvPr/>
        </p:nvSpPr>
        <p:spPr>
          <a:xfrm>
            <a:off x="107577" y="72900"/>
            <a:ext cx="572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 link to a device variable in MS-PowerPoint</a:t>
            </a:r>
          </a:p>
          <a:p>
            <a:endParaRPr lang="en-US" b="1" dirty="0"/>
          </a:p>
          <a:p>
            <a:r>
              <a:rPr lang="en-US" dirty="0"/>
              <a:t>Select a text input value and open the screen </a:t>
            </a:r>
          </a:p>
          <a:p>
            <a:r>
              <a:rPr lang="en-US" dirty="0"/>
              <a:t>File &gt; Information &gt; Properties &gt; Advanced properties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17AFB-02F2-4B3A-B90A-8F69728E0DCC}"/>
              </a:ext>
            </a:extLst>
          </p:cNvPr>
          <p:cNvSpPr/>
          <p:nvPr/>
        </p:nvSpPr>
        <p:spPr>
          <a:xfrm>
            <a:off x="8665749" y="2682806"/>
            <a:ext cx="3347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To finalize the link, </a:t>
            </a:r>
          </a:p>
          <a:p>
            <a:r>
              <a:rPr lang="en-US" dirty="0">
                <a:effectLst/>
              </a:rPr>
              <a:t>check on </a:t>
            </a:r>
            <a:r>
              <a:rPr lang="en-US" b="1" dirty="0">
                <a:effectLst/>
              </a:rPr>
              <a:t>Link to content</a:t>
            </a:r>
            <a:r>
              <a:rPr lang="en-US" dirty="0">
                <a:effectLst/>
              </a:rPr>
              <a:t> then press on the </a:t>
            </a:r>
            <a:r>
              <a:rPr lang="en-US" b="1" dirty="0">
                <a:effectLst/>
              </a:rPr>
              <a:t>Add</a:t>
            </a:r>
            <a:r>
              <a:rPr lang="en-US" dirty="0">
                <a:effectLst/>
              </a:rPr>
              <a:t> button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A05E7B-CA48-48CC-ADAB-C48CD19D7FB8}"/>
              </a:ext>
            </a:extLst>
          </p:cNvPr>
          <p:cNvSpPr txBox="1"/>
          <p:nvPr/>
        </p:nvSpPr>
        <p:spPr>
          <a:xfrm>
            <a:off x="6160651" y="579934"/>
            <a:ext cx="543129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Customization</a:t>
            </a:r>
            <a:r>
              <a:rPr lang="en-US" dirty="0"/>
              <a:t> tab, enter a link name with </a:t>
            </a:r>
          </a:p>
          <a:p>
            <a:r>
              <a:rPr lang="en-US" dirty="0"/>
              <a:t>the appropriate format according to your need: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deviceInfo:mac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deviceInfo:uuid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deviceInfo:hostname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{$deviceInfo:field1}_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{$custom:&lt;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variable_name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endParaRPr lang="fr-FR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A510D3-A953-458B-BE94-D79027E46114}"/>
              </a:ext>
            </a:extLst>
          </p:cNvPr>
          <p:cNvSpPr/>
          <p:nvPr/>
        </p:nvSpPr>
        <p:spPr>
          <a:xfrm>
            <a:off x="346502" y="5304496"/>
            <a:ext cx="103125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FF0000"/>
                </a:solidFill>
                <a:effectLst/>
              </a:rPr>
              <a:t>To just read your final advanced property configuration, don’t forget to unselect your text input else your links could be broken and would need to be created again !</a:t>
            </a:r>
            <a:endParaRPr lang="fr-FR" sz="1500" i="1" dirty="0">
              <a:solidFill>
                <a:srgbClr val="FF0000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E3084-20C0-4538-90C3-3D15CD21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08573" cy="365125"/>
          </a:xfrm>
        </p:spPr>
        <p:txBody>
          <a:bodyPr/>
          <a:lstStyle/>
          <a:p>
            <a:fld id="{7334B1E8-CAAA-46DA-BD38-90705EC715D0}" type="datetime9">
              <a:rPr lang="fr-FR" smtClean="0"/>
              <a:t>30/07/2019 16:35:43</a:t>
            </a:fld>
            <a:endParaRPr lang="fr-FR" dirty="0"/>
          </a:p>
        </p:txBody>
      </p:sp>
      <p:pic>
        <p:nvPicPr>
          <p:cNvPr id="12" name="Image 11" descr="Une image contenant objet&#10;&#10;Description générée automatiquement">
            <a:extLst>
              <a:ext uri="{FF2B5EF4-FFF2-40B4-BE49-F238E27FC236}">
                <a16:creationId xmlns:a16="http://schemas.microsoft.com/office/drawing/2014/main" id="{A0F4AE29-FAEE-4337-846B-B6C5ECDE1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A510D3-A953-458B-BE94-D79027E46114}"/>
              </a:ext>
            </a:extLst>
          </p:cNvPr>
          <p:cNvSpPr/>
          <p:nvPr/>
        </p:nvSpPr>
        <p:spPr>
          <a:xfrm>
            <a:off x="579585" y="5571857"/>
            <a:ext cx="8869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To just read your final advanced property configuration, don’t forget to unselect your text input else your link will be broken !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C7538E-C615-41C1-A67C-9EC38F50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76" y="1051391"/>
            <a:ext cx="3542857" cy="42857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DD5F88B-FAC3-47FC-82E9-2BD2580CE861}"/>
              </a:ext>
            </a:extLst>
          </p:cNvPr>
          <p:cNvSpPr txBox="1"/>
          <p:nvPr/>
        </p:nvSpPr>
        <p:spPr>
          <a:xfrm>
            <a:off x="274785" y="178147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of the links created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0F467-E441-4D84-941E-87F5D31E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55803" cy="365125"/>
          </a:xfrm>
        </p:spPr>
        <p:txBody>
          <a:bodyPr/>
          <a:lstStyle/>
          <a:p>
            <a:fld id="{A4D022CF-CFF6-408A-9DDA-B5F96C2E93F0}" type="datetime9">
              <a:rPr lang="fr-FR" smtClean="0"/>
              <a:t>30/07/2019 16:35:50</a:t>
            </a:fld>
            <a:endParaRPr lang="fr-FR" dirty="0"/>
          </a:p>
        </p:txBody>
      </p:sp>
      <p:pic>
        <p:nvPicPr>
          <p:cNvPr id="8" name="Image 7" descr="Une image contenant objet&#10;&#10;Description générée automatiquement">
            <a:extLst>
              <a:ext uri="{FF2B5EF4-FFF2-40B4-BE49-F238E27FC236}">
                <a16:creationId xmlns:a16="http://schemas.microsoft.com/office/drawing/2014/main" id="{0C213DDE-7D4C-42AF-960A-F85893F23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B2072F2-D144-4784-B6FE-802AE6FC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67" y="1589357"/>
            <a:ext cx="3634996" cy="38457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79A47B-C589-4444-864F-5CDD7FEB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88" y="1589357"/>
            <a:ext cx="4804702" cy="21846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D840189-33F9-48E0-991C-80BAED44CAD9}"/>
              </a:ext>
            </a:extLst>
          </p:cNvPr>
          <p:cNvSpPr txBox="1"/>
          <p:nvPr/>
        </p:nvSpPr>
        <p:spPr>
          <a:xfrm>
            <a:off x="767316" y="1072963"/>
            <a:ext cx="431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Field&lt;i&gt; variable values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4AC525-9272-4358-A572-E4D39A3A39D5}"/>
              </a:ext>
            </a:extLst>
          </p:cNvPr>
          <p:cNvSpPr txBox="1"/>
          <p:nvPr/>
        </p:nvSpPr>
        <p:spPr>
          <a:xfrm>
            <a:off x="5230231" y="1072963"/>
            <a:ext cx="37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MAC, UUID, </a:t>
            </a:r>
            <a:r>
              <a:rPr lang="fr-FR" dirty="0" err="1"/>
              <a:t>Hostname</a:t>
            </a:r>
            <a:r>
              <a:rPr lang="fr-FR" dirty="0"/>
              <a:t> values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E2E5D2-62A8-4287-886B-7C785BF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04702" cy="365125"/>
          </a:xfrm>
        </p:spPr>
        <p:txBody>
          <a:bodyPr/>
          <a:lstStyle/>
          <a:p>
            <a:fld id="{A69F1A95-EDA4-41DC-9968-A5235571EC58}" type="datetime9">
              <a:rPr lang="fr-FR" smtClean="0"/>
              <a:t>30/07/2019 16:38:32</a:t>
            </a:fld>
            <a:endParaRPr lang="fr-FR" dirty="0"/>
          </a:p>
        </p:txBody>
      </p:sp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F0D096C3-E187-4B2F-8556-623EFBCC2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6D9161B-90F6-415D-899C-877577AEC0AC}"/>
              </a:ext>
            </a:extLst>
          </p:cNvPr>
          <p:cNvSpPr txBox="1"/>
          <p:nvPr/>
        </p:nvSpPr>
        <p:spPr>
          <a:xfrm>
            <a:off x="767316" y="97652"/>
            <a:ext cx="412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 values in the </a:t>
            </a:r>
            <a:r>
              <a:rPr lang="fr-FR" b="1" dirty="0" err="1"/>
              <a:t>device</a:t>
            </a:r>
            <a:r>
              <a:rPr lang="fr-FR" b="1" dirty="0"/>
              <a:t> Web UI</a:t>
            </a:r>
          </a:p>
        </p:txBody>
      </p:sp>
    </p:spTree>
    <p:extLst>
      <p:ext uri="{BB962C8B-B14F-4D97-AF65-F5344CB8AC3E}">
        <p14:creationId xmlns:p14="http://schemas.microsoft.com/office/powerpoint/2010/main" val="8069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F2448ED-8F54-4C72-B3DE-8CE7061D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9" y="724462"/>
            <a:ext cx="11241741" cy="47118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B5AE67-B7D5-4303-98F6-43D94F94FB4E}"/>
              </a:ext>
            </a:extLst>
          </p:cNvPr>
          <p:cNvSpPr txBox="1"/>
          <p:nvPr/>
        </p:nvSpPr>
        <p:spPr>
          <a:xfrm>
            <a:off x="797859" y="78131"/>
            <a:ext cx="1124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a custom variable </a:t>
            </a:r>
            <a:r>
              <a:rPr lang="fr-FR" b="1" dirty="0" err="1"/>
              <a:t>name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CMS </a:t>
            </a:r>
            <a:r>
              <a:rPr lang="fr-FR" b="1" dirty="0" err="1"/>
              <a:t>PlugnCast</a:t>
            </a:r>
            <a:r>
              <a:rPr lang="fr-FR" b="1" dirty="0"/>
              <a:t> </a:t>
            </a:r>
            <a:r>
              <a:rPr lang="fr-FR" dirty="0"/>
              <a:t>(for </a:t>
            </a:r>
            <a:r>
              <a:rPr lang="fr-FR" dirty="0" err="1"/>
              <a:t>example</a:t>
            </a:r>
            <a:r>
              <a:rPr lang="fr-FR" dirty="0"/>
              <a:t> the </a:t>
            </a:r>
            <a:r>
              <a:rPr lang="fr-FR" dirty="0" err="1"/>
              <a:t>localized</a:t>
            </a:r>
            <a:r>
              <a:rPr lang="fr-FR" dirty="0"/>
              <a:t> variable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City</a:t>
            </a:r>
            <a:r>
              <a:rPr lang="fr-FR" dirty="0"/>
              <a:t>)</a:t>
            </a:r>
            <a:r>
              <a:rPr lang="fr-FR" b="1" dirty="0"/>
              <a:t> </a:t>
            </a:r>
          </a:p>
          <a:p>
            <a:r>
              <a:rPr lang="fr-FR" dirty="0"/>
              <a:t>and </a:t>
            </a:r>
            <a:r>
              <a:rPr lang="fr-FR" b="1" dirty="0" err="1"/>
              <a:t>publish</a:t>
            </a:r>
            <a:r>
              <a:rPr lang="fr-FR" b="1" dirty="0"/>
              <a:t> a value in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devices</a:t>
            </a:r>
            <a:r>
              <a:rPr lang="fr-FR" b="1" dirty="0"/>
              <a:t> </a:t>
            </a:r>
            <a:r>
              <a:rPr lang="fr-FR" dirty="0"/>
              <a:t>(for </a:t>
            </a:r>
            <a:r>
              <a:rPr lang="fr-FR" dirty="0" err="1"/>
              <a:t>example</a:t>
            </a:r>
            <a:r>
              <a:rPr lang="fr-FR" dirty="0"/>
              <a:t> the value </a:t>
            </a:r>
            <a:r>
              <a:rPr lang="fr-FR" dirty="0">
                <a:solidFill>
                  <a:srgbClr val="0070C0"/>
                </a:solidFill>
              </a:rPr>
              <a:t>Paris</a:t>
            </a:r>
            <a:r>
              <a:rPr lang="fr-FR" dirty="0"/>
              <a:t> for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dmb400-PRS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44D691-1CE1-407A-8989-1AE6EAE5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33304" cy="365125"/>
          </a:xfrm>
        </p:spPr>
        <p:txBody>
          <a:bodyPr/>
          <a:lstStyle/>
          <a:p>
            <a:fld id="{11658380-FE45-40AB-B9A9-5738B6543F91}" type="datetime9">
              <a:rPr lang="fr-FR" smtClean="0"/>
              <a:t>30/07/2019 16:36:04</a:t>
            </a:fld>
            <a:endParaRPr lang="fr-FR" dirty="0"/>
          </a:p>
        </p:txBody>
      </p:sp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id="{1F20662B-46E2-41E1-8460-E75C86D2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A0B4F-46A6-4A4D-AF6C-A69ABA69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B9ED-15A1-46B2-A38A-7FAD4036D84C}" type="datetime9">
              <a:rPr lang="fr-FR" smtClean="0"/>
              <a:t>30/07/2019 16:43:06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257F5-0C3A-4D13-8EAC-3AFB722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B2BDAA-B872-422D-89AA-BA7144F9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5" y="858935"/>
            <a:ext cx="3509875" cy="34016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F26CF4-0C00-4A09-A8D9-1CDF5AA01236}"/>
              </a:ext>
            </a:extLst>
          </p:cNvPr>
          <p:cNvSpPr txBox="1"/>
          <p:nvPr/>
        </p:nvSpPr>
        <p:spPr>
          <a:xfrm>
            <a:off x="767316" y="97652"/>
            <a:ext cx="587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Custom </a:t>
            </a:r>
            <a:r>
              <a:rPr lang="fr-FR" b="1" dirty="0" err="1"/>
              <a:t>devices</a:t>
            </a:r>
            <a:r>
              <a:rPr lang="fr-FR" b="1" dirty="0"/>
              <a:t> variable values in the </a:t>
            </a:r>
            <a:r>
              <a:rPr lang="fr-FR" b="1" dirty="0" err="1"/>
              <a:t>device</a:t>
            </a:r>
            <a:r>
              <a:rPr lang="fr-FR" b="1" dirty="0"/>
              <a:t> Web UI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CD6404-AD34-436C-9385-EE4629C7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246893"/>
            <a:ext cx="9438095" cy="4952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2593CCF-9876-4FA5-B510-0B948AA7F9D4}"/>
              </a:ext>
            </a:extLst>
          </p:cNvPr>
          <p:cNvSpPr txBox="1"/>
          <p:nvPr/>
        </p:nvSpPr>
        <p:spPr>
          <a:xfrm>
            <a:off x="562395" y="4727946"/>
            <a:ext cx="431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Variables&lt;&gt;.xml</a:t>
            </a:r>
          </a:p>
        </p:txBody>
      </p:sp>
    </p:spTree>
    <p:extLst>
      <p:ext uri="{BB962C8B-B14F-4D97-AF65-F5344CB8AC3E}">
        <p14:creationId xmlns:p14="http://schemas.microsoft.com/office/powerpoint/2010/main" val="855539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282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Inizan</dc:creator>
  <cp:lastModifiedBy>Frédéric Inizan</cp:lastModifiedBy>
  <cp:revision>27</cp:revision>
  <dcterms:created xsi:type="dcterms:W3CDTF">2019-07-30T06:23:34Z</dcterms:created>
  <dcterms:modified xsi:type="dcterms:W3CDTF">2019-07-30T14:44:26Z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{$custom:City}_suffix" linkTarget="Liaison 12">
    <vt:lpwstr>Paris_x000d_</vt:lpwstr>
  </property>
  <property fmtid="{D5CDD505-2E9C-101B-9397-08002B2CF9AE}" pid="3" name="{$deviceInfo:mac}_suffix" linkTarget="Liaison 13">
    <vt:lpwstr>00-00-00-00-00-00_x000d_</vt:lpwstr>
  </property>
  <property fmtid="{D5CDD505-2E9C-101B-9397-08002B2CF9AE}" pid="4" name="{$deviceInfo:uuid}_suffix" linkTarget="Liaison 14">
    <vt:lpwstr>00000000-0000-0000-0000-000000000000_x000d_</vt:lpwstr>
  </property>
  <property fmtid="{D5CDD505-2E9C-101B-9397-08002B2CF9AE}" pid="5" name="{$deviceInfo:hostname}_suffix" linkTarget="Liaison 15">
    <vt:lpwstr>dmb400_x000d_</vt:lpwstr>
  </property>
  <property fmtid="{D5CDD505-2E9C-101B-9397-08002B2CF9AE}" pid="6" name="{$deviceInfo:field1}_suffix" linkTarget="Liaison 16">
    <vt:lpwstr>Field1_value_x000d_</vt:lpwstr>
  </property>
  <property fmtid="{D5CDD505-2E9C-101B-9397-08002B2CF9AE}" pid="7" name="{$deviceInfo:field2}_suffix" linkTarget="Liaison 17">
    <vt:lpwstr>Field2_value_x000d_</vt:lpwstr>
  </property>
  <property fmtid="{D5CDD505-2E9C-101B-9397-08002B2CF9AE}" pid="8" name="{$deviceInfo:field3}_suffix" linkTarget="Liaison 18">
    <vt:lpwstr>Field3_value_x000d_</vt:lpwstr>
  </property>
  <property fmtid="{D5CDD505-2E9C-101B-9397-08002B2CF9AE}" pid="9" name="{$deviceInfo:field4}_suffix" linkTarget="Liaison 19">
    <vt:lpwstr>Field4_value_x000d_</vt:lpwstr>
  </property>
  <property fmtid="{D5CDD505-2E9C-101B-9397-08002B2CF9AE}" pid="10" name="{$deviceInfo:field5}_suffix" linkTarget="Liaison 20">
    <vt:lpwstr>Field5_value_x000d_</vt:lpwstr>
  </property>
</Properties>
</file>