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586"/>
  </p:normalViewPr>
  <p:slideViewPr>
    <p:cSldViewPr snapToGrid="0" snapToObjects="1">
      <p:cViewPr varScale="1">
        <p:scale>
          <a:sx n="72" d="100"/>
          <a:sy n="72" d="100"/>
        </p:scale>
        <p:origin x="24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DC41-7955-7849-8459-411802C82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2CF2C-8ED5-C649-ADD7-599F538AA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14AF3-DD85-5F4E-A3CA-A33D8067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F501-B73A-2747-AAB4-1856D56C48B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E76A2-193D-814F-B319-39155BF3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7E5F4-0235-2644-97E3-5302AF54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7A60-B412-714A-9445-AC6EA556B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0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44F15-1DC6-EC44-9764-44C45A05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3C71C-CC47-6C4C-B93B-EEAE30776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64AC3-C2B7-5E47-8964-4ABC0117A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F501-B73A-2747-AAB4-1856D56C48B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8472A-CBDE-F14C-87F8-42B46F1E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41D83-7898-4B46-BB35-C9F0B5CA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7A60-B412-714A-9445-AC6EA556B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9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3515C3-1464-C246-A4FF-6ED6FF072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C531D-83BF-6C49-BF41-991029060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A2E60-B129-DB4B-B3B7-4FDDE6E0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F501-B73A-2747-AAB4-1856D56C48B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5EFDB-D0BD-F24A-BB23-41D14CD2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BE891-5A43-5E45-BC7F-87C6795D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7A60-B412-714A-9445-AC6EA556B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0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EC7F-6C18-D942-A9E6-EBAF1A50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62965-36E6-1443-9759-2AE4E3C5D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DB6B6-88A2-8347-98D5-F1639CA1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F501-B73A-2747-AAB4-1856D56C48B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3E624-2767-0346-9D00-9D402643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5581D-D2F3-304B-905F-32363048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7A60-B412-714A-9445-AC6EA556B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8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CD3E5-D0B0-4D41-BBB8-0503782FD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FA64C-F097-364A-94CA-3BFFDA8A8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ADE04-A503-C541-A9F4-E58403D7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F501-B73A-2747-AAB4-1856D56C48B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6D459-90C3-DF48-834C-C882E417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18F95-A83C-144D-B297-C926BE07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7A60-B412-714A-9445-AC6EA556B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4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0851-9A39-2E4F-9586-4021C6F0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7179B-DA62-664F-8FFE-1DC26C743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9B93C-2F1A-B949-9391-457D235B5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EABAA-9BB6-1448-80A7-B4E45ED6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F501-B73A-2747-AAB4-1856D56C48B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0D281-ABFB-A64D-9242-75C1ABD9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F2FA7-BA7A-C145-98DC-00B29111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7A60-B412-714A-9445-AC6EA556B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3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B119-3321-624E-BAE6-E924BEA90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CCDDE-12F5-0E45-9D56-249D53829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19540-A357-2F4F-8D8F-D251F2F3F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EFC75-5DC8-7B4D-89D8-E9DDA365E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FA1D48-39AA-AE49-A47B-AF97C88D1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03571-F5EC-2545-9D02-0BB75EC3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F501-B73A-2747-AAB4-1856D56C48B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36B4D8-B093-524C-9F46-86E9A136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03DDA-B715-5C42-9A74-ACC41D67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7A60-B412-714A-9445-AC6EA556B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2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157E-0483-D242-A9AA-10FBF7D0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785B9-EDDB-EE49-8877-67DCEC5AA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F501-B73A-2747-AAB4-1856D56C48B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E3461-9AEE-A04E-A104-9A40CD90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E228C-C830-4E43-9A38-DECD9085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7A60-B412-714A-9445-AC6EA556B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5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34E7E-5FD5-0544-9FC5-C9A01EAD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F501-B73A-2747-AAB4-1856D56C48B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BEAD60-91DE-DF46-90C5-BC5DBC56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1558E-0870-D542-B130-7E5C64F9A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7A60-B412-714A-9445-AC6EA556B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7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0D2E-1D98-3B43-BDFF-0005C6D7B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A13B1-1329-8344-8E7A-7AD8619C0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F827F-2990-694A-932A-1F41B6CCB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E2FD6-579C-7747-8BD6-0E36051CB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F501-B73A-2747-AAB4-1856D56C48B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1BEAC-3346-0545-8EC9-723F630F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FB18F-01C6-4348-9C58-1BB01259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7A60-B412-714A-9445-AC6EA556B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8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4F01-834D-E84B-98B5-0D175F8D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863897-E7F7-AB4F-A5DC-9A04083C9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28B04-B447-A046-B574-DC0FBECCF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61919-6BC3-8F40-B1EE-625FEB8A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F501-B73A-2747-AAB4-1856D56C48B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0C663-5675-7A46-BDD3-407E5ED89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4A5C4-49CB-2D4E-9D23-612C4482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7A60-B412-714A-9445-AC6EA556B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7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C0DEFC-87F8-2F45-BBF3-20E56889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A0879-46CF-3F43-A9ED-AF421815C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AE3D6-C1B0-704B-A682-42ECE1A4F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5F501-B73A-2747-AAB4-1856D56C48B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C808A-B3DE-9D4F-832E-7B0F79F06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58111-22EB-8A45-81E6-833A0B9DD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27A60-B412-714A-9445-AC6EA556B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7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E2EDD466-EB67-1F4C-AD17-4EAB231C2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1528482" cy="152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3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Bae, SangSun | Sunny | OPS</dc:creator>
  <cp:lastModifiedBy>Bae, SangSun | Sunny | OPS</cp:lastModifiedBy>
  <cp:revision>1</cp:revision>
  <dcterms:created xsi:type="dcterms:W3CDTF">2018-05-17T07:22:09Z</dcterms:created>
  <dcterms:modified xsi:type="dcterms:W3CDTF">2018-05-17T07:26:04Z</dcterms:modified>
</cp:coreProperties>
</file>