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Розпізнавання</a:t>
            </a:r>
            <a:r>
              <a:rPr lang="ru-RU" dirty="0"/>
              <a:t> </a:t>
            </a:r>
            <a:r>
              <a:rPr lang="ru-RU" dirty="0" smtClean="0"/>
              <a:t>цифр</a:t>
            </a:r>
            <a:endParaRPr lang="ru-RU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586318" y="4980077"/>
            <a:ext cx="3339520" cy="1655762"/>
          </a:xfrm>
        </p:spPr>
        <p:txBody>
          <a:bodyPr>
            <a:normAutofit/>
          </a:bodyPr>
          <a:lstStyle/>
          <a:p>
            <a:r>
              <a:rPr lang="uk-UA" dirty="0" smtClean="0"/>
              <a:t>Підготувала:</a:t>
            </a:r>
            <a:endParaRPr lang="ru-RU" dirty="0" smtClean="0"/>
          </a:p>
          <a:p>
            <a:r>
              <a:rPr lang="ru-RU" dirty="0" smtClean="0"/>
              <a:t>Студентка </a:t>
            </a:r>
            <a:r>
              <a:rPr lang="ru-RU" dirty="0" err="1" smtClean="0"/>
              <a:t>групи</a:t>
            </a:r>
            <a:r>
              <a:rPr lang="ru-RU" dirty="0" smtClean="0"/>
              <a:t> і-13</a:t>
            </a:r>
          </a:p>
          <a:p>
            <a:r>
              <a:rPr lang="uk-UA" dirty="0" err="1" smtClean="0"/>
              <a:t>Долотій</a:t>
            </a:r>
            <a:r>
              <a:rPr lang="uk-UA" dirty="0" smtClean="0"/>
              <a:t> Маргарита</a:t>
            </a:r>
            <a:endParaRPr lang="ru-RU" dirty="0"/>
          </a:p>
        </p:txBody>
      </p:sp>
      <p:sp>
        <p:nvSpPr>
          <p:cNvPr id="4" name="Підзаголовок 2"/>
          <p:cNvSpPr txBox="1">
            <a:spLocks/>
          </p:cNvSpPr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у </a:t>
            </a:r>
            <a:r>
              <a:rPr lang="ru-RU" sz="2800" dirty="0" err="1" smtClean="0"/>
              <a:t>системі</a:t>
            </a:r>
            <a:r>
              <a:rPr lang="ru-RU" sz="2800" dirty="0" smtClean="0"/>
              <a:t> </a:t>
            </a:r>
            <a:r>
              <a:rPr lang="ru-RU" sz="2800" dirty="0" err="1" smtClean="0"/>
              <a:t>числення</a:t>
            </a:r>
            <a:r>
              <a:rPr lang="ru-RU" sz="2800" dirty="0" smtClean="0"/>
              <a:t> з основою 36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01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Нейронна</a:t>
            </a:r>
            <a:r>
              <a:rPr lang="ru-RU" dirty="0" smtClean="0"/>
              <a:t> мережа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20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dirty="0" smtClean="0"/>
              <a:t>Вхідні значення:</a:t>
            </a:r>
          </a:p>
          <a:p>
            <a:pPr marL="0" indent="0" algn="ctr">
              <a:buNone/>
            </a:pPr>
            <a:r>
              <a:rPr lang="ru-RU" dirty="0"/>
              <a:t>(</a:t>
            </a:r>
            <a:r>
              <a:rPr lang="ru-RU" dirty="0" err="1"/>
              <a:t>define</a:t>
            </a:r>
            <a:r>
              <a:rPr lang="ru-RU" dirty="0"/>
              <a:t> NUMIN 0)  ;</a:t>
            </a:r>
            <a:r>
              <a:rPr lang="ru-RU" dirty="0" err="1" smtClean="0"/>
              <a:t>розмір</a:t>
            </a:r>
            <a:r>
              <a:rPr lang="ru-RU" dirty="0" smtClean="0"/>
              <a:t> входу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(</a:t>
            </a:r>
            <a:r>
              <a:rPr lang="ru-RU" dirty="0" err="1"/>
              <a:t>define</a:t>
            </a:r>
            <a:r>
              <a:rPr lang="ru-RU" dirty="0"/>
              <a:t> NUMHID 36) ;</a:t>
            </a:r>
            <a:r>
              <a:rPr lang="ru-RU" dirty="0" err="1" smtClean="0"/>
              <a:t>розмір</a:t>
            </a:r>
            <a:r>
              <a:rPr lang="ru-RU" dirty="0" smtClean="0"/>
              <a:t> </a:t>
            </a:r>
            <a:r>
              <a:rPr lang="ru-RU" dirty="0"/>
              <a:t>скрытого </a:t>
            </a:r>
            <a:r>
              <a:rPr lang="ru-RU" dirty="0" smtClean="0"/>
              <a:t>шару</a:t>
            </a:r>
          </a:p>
          <a:p>
            <a:pPr marL="0" indent="0" algn="ctr">
              <a:buNone/>
            </a:pPr>
            <a:r>
              <a:rPr lang="ru-RU" dirty="0" smtClean="0"/>
              <a:t>(</a:t>
            </a:r>
            <a:r>
              <a:rPr lang="ru-RU" dirty="0" err="1" smtClean="0"/>
              <a:t>define</a:t>
            </a:r>
            <a:r>
              <a:rPr lang="ru-RU" dirty="0" smtClean="0"/>
              <a:t> NUMPAT 0) ;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шаблонів</a:t>
            </a:r>
            <a:r>
              <a:rPr lang="ru-RU" dirty="0" smtClean="0"/>
              <a:t> для </a:t>
            </a:r>
            <a:r>
              <a:rPr lang="ru-RU" dirty="0" err="1" smtClean="0"/>
              <a:t>навчання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(</a:t>
            </a:r>
            <a:r>
              <a:rPr lang="ru-RU" dirty="0" err="1"/>
              <a:t>define</a:t>
            </a:r>
            <a:r>
              <a:rPr lang="ru-RU" dirty="0"/>
              <a:t> NUMOUT 0) ;</a:t>
            </a:r>
            <a:r>
              <a:rPr lang="ru-RU" dirty="0" err="1" smtClean="0"/>
              <a:t>розмір</a:t>
            </a:r>
            <a:r>
              <a:rPr lang="ru-RU" dirty="0" smtClean="0"/>
              <a:t> </a:t>
            </a:r>
            <a:r>
              <a:rPr lang="ru-RU" dirty="0" err="1" smtClean="0"/>
              <a:t>виходу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2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Нейронна</a:t>
            </a:r>
            <a:r>
              <a:rPr lang="ru-RU" dirty="0" smtClean="0"/>
              <a:t> мережа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4254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dirty="0" smtClean="0"/>
              <a:t>При створенні нейронної мережі:</a:t>
            </a:r>
          </a:p>
          <a:p>
            <a:pPr algn="ctr"/>
            <a:r>
              <a:rPr lang="uk-UA" dirty="0" smtClean="0"/>
              <a:t>Встановлюємо випадкові вагові </a:t>
            </a:r>
            <a:r>
              <a:rPr lang="uk-UA" dirty="0" err="1" smtClean="0"/>
              <a:t>кофіцієнти</a:t>
            </a:r>
            <a:endParaRPr lang="uk-UA" dirty="0" smtClean="0"/>
          </a:p>
          <a:p>
            <a:pPr algn="ctr"/>
            <a:r>
              <a:rPr lang="uk-UA" dirty="0" smtClean="0"/>
              <a:t>Подаємо сигнал на вхід</a:t>
            </a:r>
          </a:p>
          <a:p>
            <a:pPr algn="ctr"/>
            <a:r>
              <a:rPr lang="uk-UA" dirty="0" smtClean="0"/>
              <a:t>Нормалізуємо вхід</a:t>
            </a:r>
          </a:p>
          <a:p>
            <a:pPr algn="ctr"/>
            <a:r>
              <a:rPr lang="uk-UA" dirty="0" smtClean="0"/>
              <a:t>Активуємо прихований шар</a:t>
            </a:r>
          </a:p>
          <a:p>
            <a:pPr algn="ctr"/>
            <a:r>
              <a:rPr lang="uk-UA" dirty="0" smtClean="0"/>
              <a:t>Активуємо вихідний шар</a:t>
            </a:r>
          </a:p>
          <a:p>
            <a:pPr algn="ctr"/>
            <a:r>
              <a:rPr lang="uk-UA" dirty="0" err="1" smtClean="0"/>
              <a:t>Денормалізуємо</a:t>
            </a:r>
            <a:r>
              <a:rPr lang="uk-UA" dirty="0" smtClean="0"/>
              <a:t> вихід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68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Нейронна</a:t>
            </a:r>
            <a:r>
              <a:rPr lang="ru-RU" dirty="0" smtClean="0"/>
              <a:t> мережа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3" y="2249486"/>
            <a:ext cx="9905998" cy="42543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dirty="0" smtClean="0"/>
              <a:t>При навчанні нейронної мережі:</a:t>
            </a:r>
          </a:p>
          <a:p>
            <a:pPr algn="ctr"/>
            <a:r>
              <a:rPr lang="uk-UA" dirty="0" smtClean="0"/>
              <a:t>Встановлюємо кількість навчальних шаблонів</a:t>
            </a:r>
          </a:p>
          <a:p>
            <a:pPr algn="ctr"/>
            <a:r>
              <a:rPr lang="uk-UA" dirty="0" smtClean="0"/>
              <a:t>Створюємо тимчасові масиви</a:t>
            </a:r>
          </a:p>
          <a:p>
            <a:pPr algn="ctr"/>
            <a:r>
              <a:rPr lang="uk-UA" dirty="0" smtClean="0"/>
              <a:t>Шукаємо граничні значення в числових масивах</a:t>
            </a:r>
          </a:p>
          <a:p>
            <a:pPr algn="ctr"/>
            <a:r>
              <a:rPr lang="uk-UA" dirty="0" smtClean="0"/>
              <a:t>Нормалізуємо</a:t>
            </a:r>
          </a:p>
          <a:p>
            <a:pPr lvl="1" algn="ctr"/>
            <a:r>
              <a:rPr lang="uk-UA" sz="2400" dirty="0" smtClean="0"/>
              <a:t>Навчаємо до певної кількості ітерацій або до заданої помилки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48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Невіконна реалізація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1" y="1920165"/>
            <a:ext cx="9905999" cy="686896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Головне меню</a:t>
            </a:r>
            <a:endParaRPr lang="ru-RU" dirty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986865" y="4003543"/>
            <a:ext cx="9905999" cy="68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 smtClean="0"/>
              <a:t>При обранні пункту меню з неіснуючим номером: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2608"/>
          <a:stretch/>
        </p:blipFill>
        <p:spPr>
          <a:xfrm>
            <a:off x="2684790" y="2640169"/>
            <a:ext cx="6510148" cy="12365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790" y="4654032"/>
            <a:ext cx="6510148" cy="197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Невіконна реалізація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7484" y="1964157"/>
            <a:ext cx="9905999" cy="686896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Навчання нейронної мережі (з кроком в 10 значень помилок):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2" y="3205019"/>
            <a:ext cx="8828564" cy="20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5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Невіконна реалізація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7484" y="1964156"/>
            <a:ext cx="9905999" cy="2607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dirty="0" smtClean="0"/>
              <a:t>Розпізнавання числа з системи числення з основою 36:</a:t>
            </a:r>
          </a:p>
          <a:p>
            <a:pPr marL="0" indent="0" algn="ctr">
              <a:buNone/>
            </a:pPr>
            <a:r>
              <a:rPr lang="uk-UA" dirty="0" smtClean="0"/>
              <a:t>Вводимо вектор, що є трохи відмінним від еталонного для перевірки роботи програми: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0" y="4039941"/>
            <a:ext cx="11717964" cy="15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Невіконна реалізація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7484" y="1964156"/>
            <a:ext cx="9905999" cy="2607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dirty="0" smtClean="0"/>
              <a:t>Розпізнавання числа з системи числення з основою 36:</a:t>
            </a:r>
          </a:p>
          <a:p>
            <a:pPr marL="0" indent="0" algn="ctr">
              <a:buNone/>
            </a:pPr>
            <a:r>
              <a:rPr lang="uk-UA" dirty="0" smtClean="0"/>
              <a:t>Отримуємо перелік того, наскільки кожен еталонний вектор співпадає з введеним користувачем: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8" y="4350376"/>
            <a:ext cx="11806707" cy="9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2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Невіконна реалізація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972889" y="1938398"/>
            <a:ext cx="10243046" cy="28525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dirty="0" smtClean="0"/>
              <a:t>Розпізнавання числа з системи числення з основою 36:</a:t>
            </a:r>
          </a:p>
          <a:p>
            <a:pPr marL="0" indent="0" algn="ctr">
              <a:buNone/>
            </a:pPr>
            <a:r>
              <a:rPr lang="uk-UA" dirty="0" smtClean="0"/>
              <a:t>Результатом є максимальне значення обрахованих (та викликається меню). Тобто, виводиться той символ, що є найбільш подібним до введеного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342"/>
          <a:stretch/>
        </p:blipFill>
        <p:spPr>
          <a:xfrm>
            <a:off x="2502751" y="4018052"/>
            <a:ext cx="7183321" cy="1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3" y="1927340"/>
            <a:ext cx="9905999" cy="686896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Головне меню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40" y="2614236"/>
            <a:ext cx="3953144" cy="3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3" y="1927339"/>
            <a:ext cx="10076086" cy="82873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uk-UA" dirty="0" smtClean="0"/>
              <a:t>Завантаження вагових </a:t>
            </a:r>
            <a:r>
              <a:rPr lang="uk-UA" dirty="0" err="1" smtClean="0"/>
              <a:t>кофіцієнтів</a:t>
            </a:r>
            <a:r>
              <a:rPr lang="uk-UA" dirty="0" smtClean="0"/>
              <a:t> – викликає функцію, що завантажує файли </a:t>
            </a:r>
            <a:r>
              <a:rPr lang="en-US" dirty="0"/>
              <a:t>"wih.txt" "</a:t>
            </a:r>
            <a:r>
              <a:rPr lang="en-US" dirty="0" smtClean="0"/>
              <a:t>who.txt«</a:t>
            </a:r>
            <a:r>
              <a:rPr lang="uk-UA" dirty="0" smtClean="0"/>
              <a:t>, що необхідні для подальшої роботи програми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32" y="2923871"/>
            <a:ext cx="3755881" cy="36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4069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uk-UA" sz="4400" dirty="0" smtClean="0"/>
              <a:t>Створити нейронну мережу, </a:t>
            </a:r>
            <a:r>
              <a:rPr lang="uk-UA" sz="4400" dirty="0" smtClean="0"/>
              <a:t>що: </a:t>
            </a:r>
            <a:endParaRPr lang="uk-UA" sz="4400" dirty="0" smtClean="0"/>
          </a:p>
          <a:p>
            <a:pPr>
              <a:lnSpc>
                <a:spcPct val="160000"/>
              </a:lnSpc>
            </a:pPr>
            <a:r>
              <a:rPr lang="uk-UA" sz="4400" dirty="0" smtClean="0"/>
              <a:t>Розпізнаватиме числа у системі числення </a:t>
            </a:r>
            <a:r>
              <a:rPr lang="uk-UA" sz="4400" dirty="0" smtClean="0"/>
              <a:t>з основою 36</a:t>
            </a:r>
            <a:r>
              <a:rPr lang="uk-UA" sz="4400" dirty="0" smtClean="0"/>
              <a:t>. Тобто, букви від </a:t>
            </a:r>
            <a:r>
              <a:rPr lang="en-US" sz="4400" dirty="0" smtClean="0"/>
              <a:t>A </a:t>
            </a:r>
            <a:r>
              <a:rPr lang="uk-UA" sz="4400" dirty="0" smtClean="0"/>
              <a:t>до </a:t>
            </a:r>
            <a:r>
              <a:rPr lang="en-US" sz="4400" dirty="0" smtClean="0"/>
              <a:t>Z</a:t>
            </a:r>
            <a:r>
              <a:rPr lang="uk-UA" sz="4400" dirty="0" smtClean="0"/>
              <a:t> </a:t>
            </a:r>
            <a:r>
              <a:rPr lang="uk-UA" sz="4400" dirty="0" smtClean="0"/>
              <a:t>та цифри від 0 до </a:t>
            </a:r>
            <a:r>
              <a:rPr lang="uk-UA" sz="4400" dirty="0" smtClean="0"/>
              <a:t>9</a:t>
            </a:r>
            <a:r>
              <a:rPr lang="en-US" sz="4400" dirty="0" smtClean="0"/>
              <a:t>;</a:t>
            </a:r>
            <a:endParaRPr lang="uk-UA" sz="4400" dirty="0" smtClean="0"/>
          </a:p>
          <a:p>
            <a:pPr>
              <a:lnSpc>
                <a:spcPct val="160000"/>
              </a:lnSpc>
            </a:pPr>
            <a:r>
              <a:rPr lang="uk-UA" sz="4400" dirty="0" smtClean="0"/>
              <a:t>Проводитиме навчання за </a:t>
            </a:r>
            <a:r>
              <a:rPr lang="uk-UA" sz="4400" dirty="0" smtClean="0"/>
              <a:t>шаблонами</a:t>
            </a:r>
            <a:r>
              <a:rPr lang="en-US" sz="4400" dirty="0"/>
              <a:t>.</a:t>
            </a:r>
            <a:endParaRPr lang="uk-UA" sz="4400" dirty="0" smtClean="0"/>
          </a:p>
          <a:p>
            <a:pPr marL="0" indent="0">
              <a:buNone/>
            </a:pP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76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Інтерфейс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3" y="1927340"/>
            <a:ext cx="9905999" cy="68689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uk-UA" dirty="0" smtClean="0"/>
              <a:t>Розпізнати символ – головна функція, що приймає вектор значень з 0 та 1, які являють собою одне із значень у системі числення із основою 36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10" y="2614236"/>
            <a:ext cx="2681714" cy="36168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186" y="2614236"/>
            <a:ext cx="2664457" cy="36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3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Додаткове завдання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2240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sz="2800" dirty="0" err="1" smtClean="0"/>
              <a:t>Сгенерувати</a:t>
            </a:r>
            <a:r>
              <a:rPr lang="uk-UA" sz="2800" dirty="0" smtClean="0"/>
              <a:t> файл з еталонними картинками, що збережені у вигляді бінарного коду. Дані еталонні картинки необхідні для розпізнавання нових, що відрізняються лише частково від даних.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21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Еталони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1652812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Для створення файлу з еталонними картинками, збереженими у бінарному коді, необхідно створити картинки розміром </a:t>
            </a:r>
            <a:r>
              <a:rPr lang="uk-UA" dirty="0" smtClean="0"/>
              <a:t>30х30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uk-UA" dirty="0" smtClean="0"/>
              <a:t>чорно-білі</a:t>
            </a:r>
            <a:r>
              <a:rPr lang="ru-RU" dirty="0" smtClean="0"/>
              <a:t>)</a:t>
            </a:r>
            <a:r>
              <a:rPr lang="uk-UA" dirty="0" smtClean="0"/>
              <a:t> </a:t>
            </a:r>
            <a:r>
              <a:rPr lang="uk-UA" dirty="0" smtClean="0"/>
              <a:t>з тими зображеннями, які необхідно розпізнати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902299"/>
            <a:ext cx="109156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Еталони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4" y="2097088"/>
            <a:ext cx="9905998" cy="1238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 smtClean="0"/>
              <a:t>Для створення картинок застосовувався звичайний графічний редактор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uk-UA" dirty="0" smtClean="0"/>
              <a:t>Приклади картинок: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127678"/>
            <a:ext cx="2276475" cy="2286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64" y="4127678"/>
            <a:ext cx="2286000" cy="2276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763" y="4108628"/>
            <a:ext cx="2257425" cy="2295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940" y="4108627"/>
            <a:ext cx="2305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Еталони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141414" y="2097088"/>
            <a:ext cx="9905998" cy="4574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 smtClean="0"/>
              <a:t>Для того, щоб отримати вектор значень кожної картинки необхідно:</a:t>
            </a:r>
          </a:p>
          <a:p>
            <a:pPr algn="just"/>
            <a:r>
              <a:rPr lang="uk-UA" dirty="0" smtClean="0"/>
              <a:t>Створити вектор для </a:t>
            </a:r>
            <a:r>
              <a:rPr lang="uk-UA" dirty="0" err="1" smtClean="0"/>
              <a:t>файла</a:t>
            </a:r>
            <a:r>
              <a:rPr lang="uk-UA" dirty="0" smtClean="0"/>
              <a:t> 30х30 (вектор розмірності 900)</a:t>
            </a:r>
          </a:p>
          <a:p>
            <a:pPr algn="just"/>
            <a:r>
              <a:rPr lang="uk-UA" dirty="0" smtClean="0"/>
              <a:t>Відкрити файл у бінарному вигляді</a:t>
            </a:r>
          </a:p>
          <a:p>
            <a:pPr algn="just"/>
            <a:r>
              <a:rPr lang="uk-UA" dirty="0" smtClean="0"/>
              <a:t>Пропустити початкові зайві значення (голову) </a:t>
            </a:r>
            <a:r>
              <a:rPr lang="en-US" dirty="0" smtClean="0"/>
              <a:t>bmp </a:t>
            </a:r>
            <a:r>
              <a:rPr lang="ru-RU" dirty="0" smtClean="0"/>
              <a:t>файлу</a:t>
            </a:r>
          </a:p>
          <a:p>
            <a:pPr algn="just"/>
            <a:r>
              <a:rPr lang="ru-RU" dirty="0" err="1" smtClean="0"/>
              <a:t>Зчитати</a:t>
            </a:r>
            <a:r>
              <a:rPr lang="ru-RU" dirty="0" smtClean="0"/>
              <a:t> </a:t>
            </a:r>
            <a:r>
              <a:rPr lang="ru-RU" dirty="0" err="1" smtClean="0"/>
              <a:t>перші</a:t>
            </a:r>
            <a:r>
              <a:rPr lang="ru-RU" dirty="0" smtClean="0"/>
              <a:t> 4 </a:t>
            </a:r>
            <a:r>
              <a:rPr lang="ru-RU" dirty="0" err="1" smtClean="0"/>
              <a:t>байти</a:t>
            </a:r>
            <a:r>
              <a:rPr lang="ru-RU" dirty="0" smtClean="0"/>
              <a:t> з файлу та </a:t>
            </a:r>
            <a:r>
              <a:rPr lang="ru-RU" dirty="0" err="1" smtClean="0"/>
              <a:t>остачу</a:t>
            </a:r>
            <a:endParaRPr lang="ru-RU" dirty="0" smtClean="0"/>
          </a:p>
          <a:p>
            <a:pPr algn="just"/>
            <a:r>
              <a:rPr lang="uk-UA" dirty="0" smtClean="0"/>
              <a:t>Отримати</a:t>
            </a:r>
            <a:r>
              <a:rPr lang="en-US" dirty="0" smtClean="0"/>
              <a:t>/</a:t>
            </a:r>
            <a:r>
              <a:rPr lang="uk-UA" dirty="0" smtClean="0"/>
              <a:t>встановити значення векторів та матриць</a:t>
            </a:r>
          </a:p>
          <a:p>
            <a:pPr algn="just"/>
            <a:r>
              <a:rPr lang="uk-UA" dirty="0" smtClean="0"/>
              <a:t>Власне, перейти до генерації векторів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55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613" y="212950"/>
            <a:ext cx="9905998" cy="1478570"/>
          </a:xfrm>
        </p:spPr>
        <p:txBody>
          <a:bodyPr/>
          <a:lstStyle/>
          <a:p>
            <a:r>
              <a:rPr lang="uk-UA" dirty="0" smtClean="0"/>
              <a:t>Еталони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04148" y="1474464"/>
            <a:ext cx="9770928" cy="805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dirty="0" smtClean="0"/>
              <a:t>Файл </a:t>
            </a:r>
            <a:r>
              <a:rPr lang="en-US" dirty="0" smtClean="0"/>
              <a:t>“input.txt”</a:t>
            </a:r>
            <a:r>
              <a:rPr lang="ru-RU" dirty="0" smtClean="0"/>
              <a:t> – м</a:t>
            </a:r>
            <a:r>
              <a:rPr lang="uk-UA" dirty="0" err="1" smtClean="0"/>
              <a:t>істить</a:t>
            </a:r>
            <a:r>
              <a:rPr lang="uk-UA" dirty="0" smtClean="0"/>
              <a:t> усі 36 еталонних вектори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08" y="2279512"/>
            <a:ext cx="8294207" cy="44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613" y="212950"/>
            <a:ext cx="9905998" cy="1478570"/>
          </a:xfrm>
        </p:spPr>
        <p:txBody>
          <a:bodyPr/>
          <a:lstStyle/>
          <a:p>
            <a:r>
              <a:rPr lang="uk-UA" dirty="0" smtClean="0"/>
              <a:t>Еталони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636613" y="1174971"/>
            <a:ext cx="9770928" cy="805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dirty="0" smtClean="0"/>
              <a:t>Файл </a:t>
            </a:r>
            <a:r>
              <a:rPr lang="en-US" dirty="0" smtClean="0"/>
              <a:t>“output.txt”</a:t>
            </a:r>
            <a:r>
              <a:rPr lang="ru-RU" dirty="0" smtClean="0"/>
              <a:t> – м</a:t>
            </a:r>
            <a:r>
              <a:rPr lang="uk-UA" dirty="0" err="1" smtClean="0"/>
              <a:t>істить</a:t>
            </a:r>
            <a:r>
              <a:rPr lang="uk-UA" dirty="0" smtClean="0"/>
              <a:t> еталонну матрицю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34" y="1876988"/>
            <a:ext cx="4010898" cy="48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5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6613" y="212950"/>
            <a:ext cx="9905998" cy="1478570"/>
          </a:xfrm>
        </p:spPr>
        <p:txBody>
          <a:bodyPr/>
          <a:lstStyle/>
          <a:p>
            <a:r>
              <a:rPr lang="uk-UA" dirty="0" smtClean="0"/>
              <a:t>Еталони</a:t>
            </a:r>
            <a:endParaRPr lang="ru-RU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idx="1"/>
          </p:nvPr>
        </p:nvSpPr>
        <p:spPr>
          <a:xfrm>
            <a:off x="1283080" y="1193419"/>
            <a:ext cx="9905999" cy="14081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dirty="0" smtClean="0"/>
              <a:t>Для перевірки того, чи правильно згенерувалися картинки, достатньо окремий вектор значень перенести у допоміжний файл, та розмістити значення по 30 у кожному рядку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615" y="2601532"/>
            <a:ext cx="3577175" cy="39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514</TotalTime>
  <Words>483</Words>
  <Application>Microsoft Office PowerPoint</Application>
  <PresentationFormat>Широкий екран</PresentationFormat>
  <Paragraphs>71</Paragraphs>
  <Slides>20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Схема</vt:lpstr>
      <vt:lpstr>Розпізнавання цифр</vt:lpstr>
      <vt:lpstr>Завдання</vt:lpstr>
      <vt:lpstr>Додаткове завдання</vt:lpstr>
      <vt:lpstr>Еталони</vt:lpstr>
      <vt:lpstr>Еталони</vt:lpstr>
      <vt:lpstr>Еталони</vt:lpstr>
      <vt:lpstr>Еталони</vt:lpstr>
      <vt:lpstr>Еталони</vt:lpstr>
      <vt:lpstr>Еталони</vt:lpstr>
      <vt:lpstr>Нейронна мережа</vt:lpstr>
      <vt:lpstr>Нейронна мережа</vt:lpstr>
      <vt:lpstr>Нейронна мережа</vt:lpstr>
      <vt:lpstr>Невіконна реалізація</vt:lpstr>
      <vt:lpstr>Невіконна реалізація</vt:lpstr>
      <vt:lpstr>Невіконна реалізація</vt:lpstr>
      <vt:lpstr>Невіконна реалізація</vt:lpstr>
      <vt:lpstr>Невіконна реалізація</vt:lpstr>
      <vt:lpstr>Інтерфейс</vt:lpstr>
      <vt:lpstr>Інтерфейс</vt:lpstr>
      <vt:lpstr>Інтерфейс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Розпізнавання цифр</dc:title>
  <dc:creator>Долотий Маргарита</dc:creator>
  <cp:lastModifiedBy>Долотий Маргарита</cp:lastModifiedBy>
  <cp:revision>18</cp:revision>
  <dcterms:created xsi:type="dcterms:W3CDTF">2016-12-30T00:43:07Z</dcterms:created>
  <dcterms:modified xsi:type="dcterms:W3CDTF">2016-12-30T12:36:52Z</dcterms:modified>
</cp:coreProperties>
</file>