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Futura Bold" charset="1" panose="020B0702020204020203"/>
      <p:regular r:id="rId26"/>
    </p:embeddedFont>
    <p:embeddedFont>
      <p:font typeface="Montserrat" charset="1" panose="00000500000000000000"/>
      <p:regular r:id="rId27"/>
    </p:embeddedFont>
    <p:embeddedFont>
      <p:font typeface="Montserrat Bold" charset="1" panose="00000800000000000000"/>
      <p:regular r:id="rId28"/>
    </p:embeddedFont>
    <p:embeddedFont>
      <p:font typeface="Futura" charset="1" panose="020B05020202040203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doi.org/10.1016/j.techfore.2024.123339" TargetMode="External" Type="http://schemas.openxmlformats.org/officeDocument/2006/relationships/hyperlink"/><Relationship Id="rId6" Target="https://www.capitalradiomalawi.com/2024/09/26/k185-million-lost-through-mobile-money-fraud/" TargetMode="External" Type="http://schemas.openxmlformats.org/officeDocument/2006/relationships/hyperlink"/><Relationship Id="rId7" Target="https://itweb.africa/content/wbrpOqg295lMDLZn" TargetMode="External" Type="http://schemas.openxmlformats.org/officeDocument/2006/relationships/hyperlink"/><Relationship Id="rId8" Target="https://itweb.africa/content/wbrpOqg295lMDLZ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www.capitalradiomalawi.com/2024/09/26/k185-million-lost-through-mobile-money-fraud/" TargetMode="External" Type="http://schemas.openxmlformats.org/officeDocument/2006/relationships/hyperlink"/><Relationship Id="rId6" Target="https://doi.org/10.1016/j.techfore.2024.123339" TargetMode="External" Type="http://schemas.openxmlformats.org/officeDocument/2006/relationships/hyperlink"/><Relationship Id="rId7" Target="https://doi.org/10.1016/j.techfore.2024.123339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269" y="5674994"/>
            <a:ext cx="18443592" cy="3320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7"/>
              </a:lnSpc>
            </a:pPr>
            <a:r>
              <a:rPr lang="en-US" b="true" sz="20283" spc="2880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Securemomo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7537" y="2680300"/>
            <a:ext cx="11085058" cy="40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4"/>
              </a:lnSpc>
            </a:pPr>
            <a:r>
              <a:rPr lang="en-US" sz="21289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Pamomo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42849" y="6215489"/>
            <a:ext cx="6304751" cy="520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6"/>
              </a:lnSpc>
            </a:pPr>
            <a:r>
              <a:rPr lang="en-US" sz="3047">
                <a:solidFill>
                  <a:srgbClr val="4D4B66"/>
                </a:solidFill>
                <a:latin typeface="Montserrat"/>
                <a:ea typeface="Montserrat"/>
                <a:cs typeface="Montserrat"/>
                <a:sym typeface="Montserrat"/>
              </a:rPr>
              <a:t>SECURE DIGITAL WALLET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64044"/>
            <a:ext cx="15470778" cy="137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To address the vulnerabilities in mobile money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registration, SecureMomo introduces Pamomo, a digital money wallet that integrates digital ID verification for secure user onboarding.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54548"/>
            <a:ext cx="15320641" cy="4372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Self-Registration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Users create accounts within the Pamomo wallet without needing to visit an agent physically.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Digital Identity Verification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Instead of using physical IDs, Pamomo leverages eSignet, a trusted digital ID system, to verify user identities during registration.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Secure Data Storage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Once verified, the user's identity is securely linked to their account, preventing fraudulent activities like duplicate or fake registrations.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Seamless Transactions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Since every account is mapped to a verified identity, mobile money operators and financial institutions can trust transactions, reducing risks of fraud.</a:t>
            </a: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01615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Pam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omo Works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2242433"/>
            <a:ext cx="15320641" cy="351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Prevents Identity Fraud 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– Eliminates the possibility of using stolen or borrowed IDs for account registration.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Increases Financial Inclusion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People without physical IDs at hand can still register securely using digital verification.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Enhances Trust &amp; Security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Users, financial institutions, and mobile money operators can transact with confidence.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Improves Regulatory Compliance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Ensures that all users meet Know Your Customer (KYC) requirements.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75201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This Solves the Pr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oblem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030" y="4269927"/>
            <a:ext cx="10856486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Differentiation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48863" y="5314950"/>
            <a:ext cx="16151390" cy="363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key differences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Differentia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tion &amp; Key 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2242433"/>
            <a:ext cx="15320641" cy="1800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Unlike traditional mobile money wallets that rely on physical ID verification, Pamomo leverages digital ID authentication via eSignet, ensuring that every user account is securely linked to a verified identity. This eliminates the risks of stolen or borrowed IDs, a common issue in current mobile money systems.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75201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Pamomo Stands 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629" y="4228871"/>
            <a:ext cx="15320641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Key Innovations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9629" y="4934179"/>
            <a:ext cx="15320641" cy="3943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Digital Identity-Driven Security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Unlike standard mobile money platforms that rely on manual verification, Pamomo integrates automated digital ID verification, ensuring a fraud-proof registration process.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Self-Registration Mode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l – Traditional mobile money wallets require agent-based onboarding, which is slow and prone to human error. Pamomo enables users to register independently while maintaining security.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Secure Bank Card Integration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Pamomo will allow users to deposit money using bank credit and debit cards securely, making it convenient for users who prefer traditional banking channels.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Differentia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tion &amp; Key 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07160"/>
            <a:ext cx="15320641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Key Innovations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8856" y="2507742"/>
            <a:ext cx="15320641" cy="351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Seamless Compliance &amp; Trust 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– Many mobile money platforms struggle with regulatory compliance due to weak identity verification methods. Pamomo ensures full KYC adherence through digital identity mapping, reducing risks for financial institutions.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Interoperable Deposits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Users will be able to deposit funds into Pamomo from local mobile money operators like Airtel. This enhances accessibility and compatibility with popular financial platforms.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030" y="4269927"/>
            <a:ext cx="10856486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Digital 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48863" y="6115050"/>
            <a:ext cx="16151390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In Pamomo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Use of Digital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 ID in Pamomo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1375201"/>
            <a:ext cx="15320641" cy="1800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Pamomo integrates Digital Identity (Digital ID) to ensure secure and fraud-proof user registration and transactions. Instead of relying on physical IDs, which can be stolen or misused, Pamomo uses eSignet, a trusted digital identity verification system, to authenticate users.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9629" y="3528308"/>
            <a:ext cx="15320641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Digital ID is Integrated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629" y="4266813"/>
            <a:ext cx="15320641" cy="308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3240" spc="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User Registration &amp; Identity Verification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When a user signs up for a Pamomo wallet, they are prompted to verify their identity using eSignet.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eSignet cross-checks the user's personal details with a secure digital identity database.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Once verified, the user’s identity is securely linked to their Pamomo account.</a:t>
            </a:r>
          </a:p>
          <a:p>
            <a:pPr algn="l">
              <a:lnSpc>
                <a:spcPts val="343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030" y="4269927"/>
            <a:ext cx="10856486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48863" y="6115050"/>
            <a:ext cx="16151390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83872" y="1225262"/>
            <a:ext cx="13989722" cy="8033038"/>
          </a:xfrm>
          <a:custGeom>
            <a:avLst/>
            <a:gdLst/>
            <a:ahLst/>
            <a:cxnLst/>
            <a:rect r="r" b="b" t="t" l="l"/>
            <a:pathLst>
              <a:path h="8033038" w="13989722">
                <a:moveTo>
                  <a:pt x="0" y="0"/>
                </a:moveTo>
                <a:lnTo>
                  <a:pt x="13989722" y="0"/>
                </a:lnTo>
                <a:lnTo>
                  <a:pt x="13989722" y="8033038"/>
                </a:lnTo>
                <a:lnTo>
                  <a:pt x="0" y="8033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61" t="-2674" r="-80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System Architecture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Referernces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1375201"/>
            <a:ext cx="15320641" cy="737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Osabutey, E. L. C., &amp; Jackson, T. (2024). Mobile money and financial inclusion in Africa: Emerging themes, challenges and policy implications. Technological Forecasting and Social Change, 1 198, 123339. 2</a:t>
            </a: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5" tooltip="https://doi.org/10.1016/j.techfore.2024.123339"/>
              </a:rPr>
              <a:t> https://doi.org/10.1016/j.techfore.2024.123339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Tsokota, Theo; Chipfumbu, Collector; and Maseko, Melody. (2023). The Dark Side of Mobile Money Transfer: A Case Study of Zimbabwe.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GSMA. (2024). Mobile Money Fraud Typologies and Mitigation Strategies.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Capital Radio Malawi. (2024, September 26). K185 million lost through mobile money fraud. Capital Radio Malawi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6" tooltip="https://www.capitalradiomalawi.com/2024/09/26/k185-million-lost-through-mobile-money-fraud/"/>
              </a:rPr>
              <a:t>https://www.capitalradiomalawi.com/2024/09/26/k185-million-lost-through-mobile-money-fraud/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Itweb Africa. (2023, September 21). Malawi losing MWK120m monthly to mobile fraud. Itweb Africa.</a:t>
            </a: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7" tooltip="https://itweb.africa/content/wbrpOqg295lMDLZn"/>
              </a:rPr>
              <a:t> 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8" tooltip="https://itweb.africa/content/wbrpOqg295lMDLZn"/>
              </a:rPr>
              <a:t>https://itweb.africa/content/wbrpOqg295lMDLZn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  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The Condia. (2024). Malawi Mobile Money Wallet Fraud.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Team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54638" y="5621763"/>
            <a:ext cx="6811462" cy="363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The </a:t>
            </a:r>
          </a:p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Team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5771"/>
            <a:ext cx="14663875" cy="413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20"/>
              </a:lnSpc>
            </a:pPr>
            <a:r>
              <a:rPr lang="en-US" sz="13500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Thank You</a:t>
            </a:r>
          </a:p>
          <a:p>
            <a:pPr algn="l">
              <a:lnSpc>
                <a:spcPts val="15120"/>
              </a:lnSpc>
            </a:pPr>
            <a:r>
              <a:rPr lang="en-US" sz="13500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Merci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679922"/>
            <a:ext cx="18288000" cy="360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22"/>
              </a:lnSpc>
            </a:pPr>
            <a:r>
              <a:rPr lang="en-US" b="true" sz="25773" spc="4123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Zikomo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028700" y="8489021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0"/>
                </a:moveTo>
                <a:lnTo>
                  <a:pt x="0" y="0"/>
                </a:lnTo>
                <a:lnTo>
                  <a:pt x="0" y="750152"/>
                </a:lnTo>
                <a:lnTo>
                  <a:pt x="759822" y="750152"/>
                </a:lnTo>
                <a:lnTo>
                  <a:pt x="759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887790" y="1028700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366781"/>
                </a:moveTo>
                <a:lnTo>
                  <a:pt x="371510" y="366781"/>
                </a:lnTo>
                <a:lnTo>
                  <a:pt x="371510" y="0"/>
                </a:lnTo>
                <a:lnTo>
                  <a:pt x="0" y="0"/>
                </a:lnTo>
                <a:lnTo>
                  <a:pt x="0" y="3667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9972" y="895350"/>
            <a:ext cx="4653855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Team Name: SecureMomo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9972" y="1645501"/>
            <a:ext cx="2965549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Country: Malawi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9972" y="2391806"/>
            <a:ext cx="5698480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Institution: University Of Malawi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0440" y="3151243"/>
            <a:ext cx="2807940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Team Members: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8522" y="3907073"/>
            <a:ext cx="11371676" cy="176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Innocent Waluza - Computer Network Engineering</a:t>
            </a:r>
          </a:p>
          <a:p>
            <a:pPr algn="l" marL="699516" indent="-349758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Vincent Banda  - Computer Science</a:t>
            </a:r>
          </a:p>
          <a:p>
            <a:pPr algn="l" marL="699516" indent="-349758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Madalitso Ritch - Computer Science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Problem </a:t>
            </a:r>
          </a:p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Background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5691" y="5314950"/>
            <a:ext cx="9210935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3893"/>
            <a:ext cx="3761482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oblem 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64044"/>
            <a:ext cx="15470778" cy="137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In many regions, mobile money operat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ors and fintech applications rely on physical identification documents (IDs) to register users. While this method provides a basic level of security, it has significant vulnerabilities: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74226"/>
            <a:ext cx="15470778" cy="522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Limited Financial Inclusion – 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Many potential users lack access to their physical IDs at all times(lost or stolen), preventing them from registering for digital financial services.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Identity Fraud &amp; Misuse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Fraudsters exploit the system by using stolen or borrowed IDs to create acc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ounts, making it difficult to track and hold individuals accountable.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Lack of Digital Verification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Without a secure way to verify and authenticate users digitally, financial platforms face high risks of impersonation, money laundering, and other financial crimes.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Operational Inefficiencies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Mobile money operators struggle with manual verification processes that are time-consuming, error-prone, and costly.</a:t>
            </a: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333" y="513893"/>
            <a:ext cx="4538216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Data Behind The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856" y="1750276"/>
            <a:ext cx="15470778" cy="4372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💸 K185 Million Lost to Mobile Money Fraud in Malawi in 2024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alone due to weak registration controls (</a:t>
            </a: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5" tooltip="https://www.capitalradiomalawi.com/2024/09/26/k185-million-lost-through-mobile-money-fraud/"/>
              </a:rPr>
              <a:t>Capital FM Malawi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)</a:t>
            </a:r>
          </a:p>
          <a:p>
            <a:pPr algn="l">
              <a:lnSpc>
                <a:spcPts val="3434"/>
              </a:lnSpc>
            </a:pP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🔍 70% of fraud cases in Zimbabwe’s mobile money systems involved identity misrepresentation or impersonation (</a:t>
            </a: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6" tooltip="https://doi.org/10.1016/j.techfore.2024.123339"/>
              </a:rPr>
              <a:t>Research Paper – “The Dark Side of Mobile Money Transfer”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)</a:t>
            </a:r>
          </a:p>
          <a:p>
            <a:pPr algn="l">
              <a:lnSpc>
                <a:spcPts val="3434"/>
              </a:lnSpc>
            </a:pP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🧍 Over 500 million Africans still lack formal IDs, creating a massive barrier to onboarding into digital financial ecosystems (</a:t>
            </a:r>
            <a:r>
              <a:rPr lang="en-US" sz="3240" spc="25" u="sng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  <a:hlinkClick r:id="rId7" tooltip="https://doi.org/10.1016/j.techfore.2024.123339"/>
              </a:rPr>
              <a:t>Elsevier – 2024 Forecast on Digital Identity in Africa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Why It </a:t>
            </a:r>
          </a:p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Matters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5691" y="5314950"/>
            <a:ext cx="13039880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Digital ID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Why It Matters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856" y="1375201"/>
            <a:ext cx="15320641" cy="608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Boosts Financial Inclusion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Many people are excluded from financial services due to ID-related challenges. A digital identity solution allows for seamless and secure onboarding, improving access to digital finance.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Enhances Security &amp; Trus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t – Mobile money operators struggle to verify and track users, leading to financial institutions distrusting the system. A secure verification method strengthens confidence in digital transactions.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Regulatory Compliance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Governments and financial institutions require Know Your Customer (KYC) policies to prevent illegal activities. A digital ID system ensures compliance with these regulations.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Reduces Financial Fraud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Fraudsters exploit weak registration systems to create multiple fake accounts, enabling scams, money laundering, and illicit financial activities.</a:t>
            </a: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Solution</a:t>
            </a:r>
          </a:p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5691" y="5314950"/>
            <a:ext cx="10844618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DAGjmXdckrU</dc:identifier>
  <dcterms:modified xsi:type="dcterms:W3CDTF">2011-08-01T06:04:30Z</dcterms:modified>
  <cp:revision>1</cp:revision>
  <dc:title>Purple and White Clean Geometric Startup Pitch Deck Presentation</dc:title>
</cp:coreProperties>
</file>