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4"/>
  </p:notesMasterIdLst>
  <p:sldIdLst>
    <p:sldId id="260" r:id="rId2"/>
    <p:sldId id="258" r:id="rId3"/>
  </p:sldIdLst>
  <p:sldSz cx="12192000" cy="6858000"/>
  <p:notesSz cx="6797675" cy="9926638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6EAF1"/>
    <a:srgbClr val="EC745B"/>
    <a:srgbClr val="E84D34"/>
    <a:srgbClr val="EEE6CC"/>
    <a:srgbClr val="496F74"/>
    <a:srgbClr val="1E0700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8956" autoAdjust="0"/>
  </p:normalViewPr>
  <p:slideViewPr>
    <p:cSldViewPr snapToGrid="0" snapToObjects="1">
      <p:cViewPr varScale="1">
        <p:scale>
          <a:sx n="115" d="100"/>
          <a:sy n="115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A5D4-9F37-40E9-A701-8BDDA2A0FA1B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C461-1C4B-446B-BFF4-42F08D06A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090" y="4284222"/>
            <a:ext cx="3735184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 성 자  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황인호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32071" y="2887604"/>
            <a:ext cx="4072592" cy="11054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Go! </a:t>
            </a:r>
            <a:r>
              <a:rPr lang="ko-KR" altLang="en-US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캠핑</a:t>
            </a:r>
            <a:r>
              <a:rPr lang="en-US" altLang="ko-KR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흐름도</a:t>
            </a:r>
            <a:r>
              <a:rPr lang="en-US" altLang="ko-KR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118" y="476125"/>
            <a:ext cx="78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흐름도</a:t>
            </a:r>
            <a:r>
              <a:rPr lang="en-US" altLang="ko-KR" sz="2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(flow chart)</a:t>
            </a:r>
            <a:endParaRPr lang="ko-KR" altLang="en-US" sz="2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102327" y="1886989"/>
            <a:ext cx="1346662" cy="399011"/>
            <a:chOff x="1246118" y="1404851"/>
            <a:chExt cx="1346662" cy="399011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90948" y="1481245"/>
              <a:ext cx="9197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페이지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748842" y="1880254"/>
            <a:ext cx="1346662" cy="399011"/>
            <a:chOff x="1246118" y="1404851"/>
            <a:chExt cx="1346662" cy="399011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49139" y="1481245"/>
              <a:ext cx="739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979223" y="1880256"/>
            <a:ext cx="1346662" cy="399011"/>
            <a:chOff x="1246118" y="1404851"/>
            <a:chExt cx="1346662" cy="399011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48887" y="1481245"/>
              <a:ext cx="572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133697" y="5264725"/>
            <a:ext cx="1346662" cy="399011"/>
            <a:chOff x="1246118" y="1404851"/>
            <a:chExt cx="1346662" cy="399011"/>
          </a:xfrm>
        </p:grpSpPr>
        <p:sp>
          <p:nvSpPr>
            <p:cNvPr id="136" name="모서리가 둥근 직사각형 135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607326" y="1481245"/>
              <a:ext cx="597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캠핑장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751310" y="5253638"/>
            <a:ext cx="1346662" cy="399011"/>
            <a:chOff x="1246118" y="1404851"/>
            <a:chExt cx="1346662" cy="399011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32761" y="1481245"/>
              <a:ext cx="9698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캠핑장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검색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7030876" y="5253636"/>
            <a:ext cx="1346662" cy="399011"/>
            <a:chOff x="1246118" y="1404851"/>
            <a:chExt cx="1346662" cy="399011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324697" y="1481245"/>
              <a:ext cx="1203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캠핑장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상세 정보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705898" y="1880256"/>
            <a:ext cx="1346662" cy="399011"/>
            <a:chOff x="1246118" y="1404851"/>
            <a:chExt cx="1346662" cy="399011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397628" y="1470475"/>
              <a:ext cx="10436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 입력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9404465" y="1880256"/>
            <a:ext cx="1346662" cy="399011"/>
            <a:chOff x="1246118" y="1404851"/>
            <a:chExt cx="1346662" cy="399011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538944" y="1470475"/>
              <a:ext cx="768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 완료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3" name="직선 화살표 연결선 152"/>
          <p:cNvCxnSpPr>
            <a:stCxn id="127" idx="3"/>
            <a:endCxn id="133" idx="1"/>
          </p:cNvCxnSpPr>
          <p:nvPr/>
        </p:nvCxnSpPr>
        <p:spPr>
          <a:xfrm flipV="1">
            <a:off x="3448989" y="2079762"/>
            <a:ext cx="530234" cy="6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33" idx="3"/>
            <a:endCxn id="130" idx="1"/>
          </p:cNvCxnSpPr>
          <p:nvPr/>
        </p:nvCxnSpPr>
        <p:spPr>
          <a:xfrm flipV="1">
            <a:off x="5325885" y="2079760"/>
            <a:ext cx="42295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0" idx="3"/>
            <a:endCxn id="148" idx="1"/>
          </p:cNvCxnSpPr>
          <p:nvPr/>
        </p:nvCxnSpPr>
        <p:spPr>
          <a:xfrm>
            <a:off x="7095504" y="2079760"/>
            <a:ext cx="61039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8" idx="3"/>
            <a:endCxn id="151" idx="1"/>
          </p:cNvCxnSpPr>
          <p:nvPr/>
        </p:nvCxnSpPr>
        <p:spPr>
          <a:xfrm>
            <a:off x="9052560" y="2079762"/>
            <a:ext cx="3519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1" idx="0"/>
            <a:endCxn id="133" idx="0"/>
          </p:cNvCxnSpPr>
          <p:nvPr/>
        </p:nvCxnSpPr>
        <p:spPr>
          <a:xfrm rot="16200000" flipV="1">
            <a:off x="7365175" y="-832365"/>
            <a:ext cx="12700" cy="542524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27" idx="2"/>
            <a:endCxn id="136" idx="0"/>
          </p:cNvCxnSpPr>
          <p:nvPr/>
        </p:nvCxnSpPr>
        <p:spPr>
          <a:xfrm>
            <a:off x="2775658" y="2286000"/>
            <a:ext cx="31370" cy="2978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36" idx="3"/>
            <a:endCxn id="139" idx="1"/>
          </p:cNvCxnSpPr>
          <p:nvPr/>
        </p:nvCxnSpPr>
        <p:spPr>
          <a:xfrm flipV="1">
            <a:off x="3480359" y="5453144"/>
            <a:ext cx="1270951" cy="11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39" idx="3"/>
            <a:endCxn id="142" idx="1"/>
          </p:cNvCxnSpPr>
          <p:nvPr/>
        </p:nvCxnSpPr>
        <p:spPr>
          <a:xfrm flipV="1">
            <a:off x="6097972" y="5453142"/>
            <a:ext cx="93290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9119062" y="5249671"/>
            <a:ext cx="1404851" cy="399011"/>
            <a:chOff x="1246118" y="1404851"/>
            <a:chExt cx="1404851" cy="39901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246118" y="1404851"/>
              <a:ext cx="1346662" cy="399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24697" y="1481245"/>
              <a:ext cx="1326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구글 </a:t>
              </a:r>
              <a:r>
                <a:rPr lang="ko-KR" altLang="en-US" sz="10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길찾기</a:t>
              </a:r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</a:t>
              </a:r>
              <a:endPara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9" name="직선 화살표 연결선 38"/>
          <p:cNvCxnSpPr>
            <a:stCxn id="142" idx="3"/>
            <a:endCxn id="37" idx="1"/>
          </p:cNvCxnSpPr>
          <p:nvPr/>
        </p:nvCxnSpPr>
        <p:spPr>
          <a:xfrm flipV="1">
            <a:off x="8377538" y="5449177"/>
            <a:ext cx="741524" cy="3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Pages>10</Pages>
  <Words>34</Words>
  <Characters>0</Characters>
  <Application>Microsoft Office PowerPoint</Application>
  <DocSecurity>0</DocSecurity>
  <PresentationFormat>와이드스크린</PresentationFormat>
  <Lines>0</Lines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Arial</vt:lpstr>
      <vt:lpstr>맑은 고딕</vt:lpstr>
      <vt:lpstr>default theme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117</cp:revision>
  <cp:lastPrinted>2018-05-02T06:35:45Z</cp:lastPrinted>
  <dcterms:modified xsi:type="dcterms:W3CDTF">2022-08-29T02:15:24Z</dcterms:modified>
</cp:coreProperties>
</file>