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9"/>
  </p:notesMasterIdLst>
  <p:sldIdLst>
    <p:sldId id="260" r:id="rId2"/>
    <p:sldId id="282" r:id="rId3"/>
    <p:sldId id="290" r:id="rId4"/>
    <p:sldId id="291" r:id="rId5"/>
    <p:sldId id="292" r:id="rId6"/>
    <p:sldId id="293" r:id="rId7"/>
    <p:sldId id="294" r:id="rId8"/>
  </p:sldIdLst>
  <p:sldSz cx="12192000" cy="6858000"/>
  <p:notesSz cx="6797675" cy="9926638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6EAF1"/>
    <a:srgbClr val="EC745B"/>
    <a:srgbClr val="E84D34"/>
    <a:srgbClr val="EEE6CC"/>
    <a:srgbClr val="496F74"/>
    <a:srgbClr val="1E0700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7" autoAdjust="0"/>
    <p:restoredTop sz="98956" autoAdjust="0"/>
  </p:normalViewPr>
  <p:slideViewPr>
    <p:cSldViewPr snapToGrid="0" snapToObjects="1">
      <p:cViewPr varScale="1">
        <p:scale>
          <a:sx n="115" d="100"/>
          <a:sy n="115" d="100"/>
        </p:scale>
        <p:origin x="1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FA5D4-9F37-40E9-A701-8BDDA2A0FA1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7C461-1C4B-446B-BFF4-42F08D06A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090" y="4284222"/>
            <a:ext cx="3735184" cy="153888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 성 자  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황인호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32071" y="2887604"/>
            <a:ext cx="4072592" cy="110543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Go! </a:t>
            </a:r>
            <a:r>
              <a:rPr lang="ko-KR" altLang="en-US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캠핑</a:t>
            </a:r>
            <a:endParaRPr lang="en-US" altLang="ko-KR" sz="6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r>
              <a:rPr lang="en-US" altLang="ko-KR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246118" y="549697"/>
            <a:ext cx="54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Story Board</a:t>
            </a:r>
            <a:endParaRPr lang="ko-KR" altLang="en-US" sz="36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91529"/>
              </p:ext>
            </p:extLst>
          </p:nvPr>
        </p:nvGraphicFramePr>
        <p:xfrm>
          <a:off x="1358667" y="1276619"/>
          <a:ext cx="99133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1">
                  <a:extLst>
                    <a:ext uri="{9D8B030D-6E8A-4147-A177-3AD203B41FA5}">
                      <a16:colId xmlns:a16="http://schemas.microsoft.com/office/drawing/2014/main" val="1275569895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984417193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49571716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825393451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269426914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234925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 비 스 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 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5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 인 호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면 코 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면 경 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78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40190"/>
              </p:ext>
            </p:extLst>
          </p:nvPr>
        </p:nvGraphicFramePr>
        <p:xfrm>
          <a:off x="1358668" y="2389139"/>
          <a:ext cx="9913383" cy="3795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707">
                  <a:extLst>
                    <a:ext uri="{9D8B030D-6E8A-4147-A177-3AD203B41FA5}">
                      <a16:colId xmlns:a16="http://schemas.microsoft.com/office/drawing/2014/main" val="4204507802"/>
                    </a:ext>
                  </a:extLst>
                </a:gridCol>
                <a:gridCol w="253636">
                  <a:extLst>
                    <a:ext uri="{9D8B030D-6E8A-4147-A177-3AD203B41FA5}">
                      <a16:colId xmlns:a16="http://schemas.microsoft.com/office/drawing/2014/main" val="3269426914"/>
                    </a:ext>
                  </a:extLst>
                </a:gridCol>
                <a:gridCol w="1729040">
                  <a:extLst>
                    <a:ext uri="{9D8B030D-6E8A-4147-A177-3AD203B41FA5}">
                      <a16:colId xmlns:a16="http://schemas.microsoft.com/office/drawing/2014/main" val="234925369"/>
                    </a:ext>
                  </a:extLst>
                </a:gridCol>
              </a:tblGrid>
              <a:tr h="320660">
                <a:tc rowSpan="4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59349"/>
                  </a:ext>
                </a:extLst>
              </a:tr>
              <a:tr h="715163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캠핑의 공지사항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방문후기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메뉴로 이동할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2827"/>
                  </a:ext>
                </a:extLst>
              </a:tr>
              <a:tr h="1839804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캠핑의 공지사항 목록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7804"/>
                  </a:ext>
                </a:extLst>
              </a:tr>
              <a:tr h="919902"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메뉴로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01928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69878"/>
              </p:ext>
            </p:extLst>
          </p:nvPr>
        </p:nvGraphicFramePr>
        <p:xfrm>
          <a:off x="2015372" y="2580481"/>
          <a:ext cx="6546736" cy="332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89">
                  <a:extLst>
                    <a:ext uri="{9D8B030D-6E8A-4147-A177-3AD203B41FA5}">
                      <a16:colId xmlns:a16="http://schemas.microsoft.com/office/drawing/2014/main" val="3444677776"/>
                    </a:ext>
                  </a:extLst>
                </a:gridCol>
                <a:gridCol w="992290">
                  <a:extLst>
                    <a:ext uri="{9D8B030D-6E8A-4147-A177-3AD203B41FA5}">
                      <a16:colId xmlns:a16="http://schemas.microsoft.com/office/drawing/2014/main" val="2477669861"/>
                    </a:ext>
                  </a:extLst>
                </a:gridCol>
                <a:gridCol w="992289">
                  <a:extLst>
                    <a:ext uri="{9D8B030D-6E8A-4147-A177-3AD203B41FA5}">
                      <a16:colId xmlns:a16="http://schemas.microsoft.com/office/drawing/2014/main" val="2838024802"/>
                    </a:ext>
                  </a:extLst>
                </a:gridCol>
                <a:gridCol w="1984578">
                  <a:extLst>
                    <a:ext uri="{9D8B030D-6E8A-4147-A177-3AD203B41FA5}">
                      <a16:colId xmlns:a16="http://schemas.microsoft.com/office/drawing/2014/main" val="1175770641"/>
                    </a:ext>
                  </a:extLst>
                </a:gridCol>
                <a:gridCol w="593001">
                  <a:extLst>
                    <a:ext uri="{9D8B030D-6E8A-4147-A177-3AD203B41FA5}">
                      <a16:colId xmlns:a16="http://schemas.microsoft.com/office/drawing/2014/main" val="1189159030"/>
                    </a:ext>
                  </a:extLst>
                </a:gridCol>
                <a:gridCol w="992289">
                  <a:extLst>
                    <a:ext uri="{9D8B030D-6E8A-4147-A177-3AD203B41FA5}">
                      <a16:colId xmlns:a16="http://schemas.microsoft.com/office/drawing/2014/main" val="247175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47768"/>
                  </a:ext>
                </a:extLst>
              </a:tr>
              <a:tr h="183681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 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1336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6763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0482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푸터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12117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15372" y="4788131"/>
            <a:ext cx="6546736" cy="3690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직사각형 22"/>
          <p:cNvSpPr/>
          <p:nvPr/>
        </p:nvSpPr>
        <p:spPr>
          <a:xfrm>
            <a:off x="2007057" y="5157157"/>
            <a:ext cx="6555051" cy="3761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2015372" y="4510979"/>
            <a:ext cx="38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5987" y="5117860"/>
            <a:ext cx="35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246118" y="549697"/>
            <a:ext cx="54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Story Board</a:t>
            </a:r>
            <a:endParaRPr lang="ko-KR" altLang="en-US" sz="36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80914"/>
              </p:ext>
            </p:extLst>
          </p:nvPr>
        </p:nvGraphicFramePr>
        <p:xfrm>
          <a:off x="1358667" y="1276619"/>
          <a:ext cx="99133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1">
                  <a:extLst>
                    <a:ext uri="{9D8B030D-6E8A-4147-A177-3AD203B41FA5}">
                      <a16:colId xmlns:a16="http://schemas.microsoft.com/office/drawing/2014/main" val="1275569895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984417193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49571716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825393451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269426914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234925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 비 스 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 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5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 인 호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면 코 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면 경 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78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08995"/>
              </p:ext>
            </p:extLst>
          </p:nvPr>
        </p:nvGraphicFramePr>
        <p:xfrm>
          <a:off x="1358667" y="2396085"/>
          <a:ext cx="9913383" cy="420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707">
                  <a:extLst>
                    <a:ext uri="{9D8B030D-6E8A-4147-A177-3AD203B41FA5}">
                      <a16:colId xmlns:a16="http://schemas.microsoft.com/office/drawing/2014/main" val="4204507802"/>
                    </a:ext>
                  </a:extLst>
                </a:gridCol>
                <a:gridCol w="253636">
                  <a:extLst>
                    <a:ext uri="{9D8B030D-6E8A-4147-A177-3AD203B41FA5}">
                      <a16:colId xmlns:a16="http://schemas.microsoft.com/office/drawing/2014/main" val="3269426914"/>
                    </a:ext>
                  </a:extLst>
                </a:gridCol>
                <a:gridCol w="1729040">
                  <a:extLst>
                    <a:ext uri="{9D8B030D-6E8A-4147-A177-3AD203B41FA5}">
                      <a16:colId xmlns:a16="http://schemas.microsoft.com/office/drawing/2014/main" val="234925369"/>
                    </a:ext>
                  </a:extLst>
                </a:gridCol>
              </a:tblGrid>
              <a:tr h="432189">
                <a:tc rowSpan="4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59349"/>
                  </a:ext>
                </a:extLst>
              </a:tr>
              <a:tr h="856186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캠핑장의 정보를 확인 및 지역별로 검색할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2827"/>
                  </a:ext>
                </a:extLst>
              </a:tr>
              <a:tr h="1673575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 홈페이지의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7804"/>
                  </a:ext>
                </a:extLst>
              </a:tr>
              <a:tr h="1239851"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리스트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및 위치 노출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상세보기 페이지로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01928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31900"/>
              </p:ext>
            </p:extLst>
          </p:nvPr>
        </p:nvGraphicFramePr>
        <p:xfrm>
          <a:off x="1978677" y="2475202"/>
          <a:ext cx="6645941" cy="411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255">
                  <a:extLst>
                    <a:ext uri="{9D8B030D-6E8A-4147-A177-3AD203B41FA5}">
                      <a16:colId xmlns:a16="http://schemas.microsoft.com/office/drawing/2014/main" val="3444677776"/>
                    </a:ext>
                  </a:extLst>
                </a:gridCol>
                <a:gridCol w="967720">
                  <a:extLst>
                    <a:ext uri="{9D8B030D-6E8A-4147-A177-3AD203B41FA5}">
                      <a16:colId xmlns:a16="http://schemas.microsoft.com/office/drawing/2014/main" val="2722881653"/>
                    </a:ext>
                  </a:extLst>
                </a:gridCol>
                <a:gridCol w="935255">
                  <a:extLst>
                    <a:ext uri="{9D8B030D-6E8A-4147-A177-3AD203B41FA5}">
                      <a16:colId xmlns:a16="http://schemas.microsoft.com/office/drawing/2014/main" val="2314727061"/>
                    </a:ext>
                  </a:extLst>
                </a:gridCol>
                <a:gridCol w="1783748">
                  <a:extLst>
                    <a:ext uri="{9D8B030D-6E8A-4147-A177-3AD203B41FA5}">
                      <a16:colId xmlns:a16="http://schemas.microsoft.com/office/drawing/2014/main" val="227083801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725041213"/>
                    </a:ext>
                  </a:extLst>
                </a:gridCol>
                <a:gridCol w="1192690">
                  <a:extLst>
                    <a:ext uri="{9D8B030D-6E8A-4147-A177-3AD203B41FA5}">
                      <a16:colId xmlns:a16="http://schemas.microsoft.com/office/drawing/2014/main" val="2616975424"/>
                    </a:ext>
                  </a:extLst>
                </a:gridCol>
              </a:tblGrid>
              <a:tr h="226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47768"/>
                  </a:ext>
                </a:extLst>
              </a:tr>
              <a:tr h="3868403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67638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980172" y="2468256"/>
            <a:ext cx="6661072" cy="2597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1688881" y="2366793"/>
            <a:ext cx="38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18170" y="3264465"/>
            <a:ext cx="27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79007"/>
              </p:ext>
            </p:extLst>
          </p:nvPr>
        </p:nvGraphicFramePr>
        <p:xfrm>
          <a:off x="2414336" y="3284773"/>
          <a:ext cx="1475970" cy="96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70">
                  <a:extLst>
                    <a:ext uri="{9D8B030D-6E8A-4147-A177-3AD203B41FA5}">
                      <a16:colId xmlns:a16="http://schemas.microsoft.com/office/drawing/2014/main" val="1078471536"/>
                    </a:ext>
                  </a:extLst>
                </a:gridCol>
              </a:tblGrid>
              <a:tr h="457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63395"/>
                  </a:ext>
                </a:extLst>
              </a:tr>
              <a:tr h="255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51947"/>
                  </a:ext>
                </a:extLst>
              </a:tr>
              <a:tr h="255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4639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73190"/>
              </p:ext>
            </p:extLst>
          </p:nvPr>
        </p:nvGraphicFramePr>
        <p:xfrm>
          <a:off x="4521414" y="3308251"/>
          <a:ext cx="1475970" cy="96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70">
                  <a:extLst>
                    <a:ext uri="{9D8B030D-6E8A-4147-A177-3AD203B41FA5}">
                      <a16:colId xmlns:a16="http://schemas.microsoft.com/office/drawing/2014/main" val="1078471536"/>
                    </a:ext>
                  </a:extLst>
                </a:gridCol>
              </a:tblGrid>
              <a:tr h="457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63395"/>
                  </a:ext>
                </a:extLst>
              </a:tr>
              <a:tr h="255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51947"/>
                  </a:ext>
                </a:extLst>
              </a:tr>
              <a:tr h="255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4639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48573"/>
              </p:ext>
            </p:extLst>
          </p:nvPr>
        </p:nvGraphicFramePr>
        <p:xfrm>
          <a:off x="6628493" y="3276263"/>
          <a:ext cx="1475970" cy="96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70">
                  <a:extLst>
                    <a:ext uri="{9D8B030D-6E8A-4147-A177-3AD203B41FA5}">
                      <a16:colId xmlns:a16="http://schemas.microsoft.com/office/drawing/2014/main" val="1078471536"/>
                    </a:ext>
                  </a:extLst>
                </a:gridCol>
              </a:tblGrid>
              <a:tr h="457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63395"/>
                  </a:ext>
                </a:extLst>
              </a:tr>
              <a:tr h="255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51947"/>
                  </a:ext>
                </a:extLst>
              </a:tr>
              <a:tr h="255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4639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 flipV="1">
            <a:off x="2414336" y="3298859"/>
            <a:ext cx="1475970" cy="9437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12418"/>
              </p:ext>
            </p:extLst>
          </p:nvPr>
        </p:nvGraphicFramePr>
        <p:xfrm>
          <a:off x="2414336" y="4815344"/>
          <a:ext cx="1475970" cy="96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70">
                  <a:extLst>
                    <a:ext uri="{9D8B030D-6E8A-4147-A177-3AD203B41FA5}">
                      <a16:colId xmlns:a16="http://schemas.microsoft.com/office/drawing/2014/main" val="1078471536"/>
                    </a:ext>
                  </a:extLst>
                </a:gridCol>
              </a:tblGrid>
              <a:tr h="457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63395"/>
                  </a:ext>
                </a:extLst>
              </a:tr>
              <a:tr h="255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51947"/>
                  </a:ext>
                </a:extLst>
              </a:tr>
              <a:tr h="255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4639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08131"/>
              </p:ext>
            </p:extLst>
          </p:nvPr>
        </p:nvGraphicFramePr>
        <p:xfrm>
          <a:off x="4521414" y="4838822"/>
          <a:ext cx="1475970" cy="96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70">
                  <a:extLst>
                    <a:ext uri="{9D8B030D-6E8A-4147-A177-3AD203B41FA5}">
                      <a16:colId xmlns:a16="http://schemas.microsoft.com/office/drawing/2014/main" val="1078471536"/>
                    </a:ext>
                  </a:extLst>
                </a:gridCol>
              </a:tblGrid>
              <a:tr h="457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63395"/>
                  </a:ext>
                </a:extLst>
              </a:tr>
              <a:tr h="255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51947"/>
                  </a:ext>
                </a:extLst>
              </a:tr>
              <a:tr h="255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46392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98634"/>
              </p:ext>
            </p:extLst>
          </p:nvPr>
        </p:nvGraphicFramePr>
        <p:xfrm>
          <a:off x="6628493" y="4806834"/>
          <a:ext cx="1475970" cy="96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70">
                  <a:extLst>
                    <a:ext uri="{9D8B030D-6E8A-4147-A177-3AD203B41FA5}">
                      <a16:colId xmlns:a16="http://schemas.microsoft.com/office/drawing/2014/main" val="1078471536"/>
                    </a:ext>
                  </a:extLst>
                </a:gridCol>
              </a:tblGrid>
              <a:tr h="457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63395"/>
                  </a:ext>
                </a:extLst>
              </a:tr>
              <a:tr h="255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51947"/>
                  </a:ext>
                </a:extLst>
              </a:tr>
              <a:tr h="255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46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3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246118" y="549697"/>
            <a:ext cx="54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Story Board</a:t>
            </a:r>
            <a:endParaRPr lang="ko-KR" altLang="en-US" sz="36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71591"/>
              </p:ext>
            </p:extLst>
          </p:nvPr>
        </p:nvGraphicFramePr>
        <p:xfrm>
          <a:off x="1358667" y="1276619"/>
          <a:ext cx="99133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1">
                  <a:extLst>
                    <a:ext uri="{9D8B030D-6E8A-4147-A177-3AD203B41FA5}">
                      <a16:colId xmlns:a16="http://schemas.microsoft.com/office/drawing/2014/main" val="1275569895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984417193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49571716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825393451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269426914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234925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 비 스 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 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5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 인 호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면 코 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면 경 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&gt;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78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21906"/>
              </p:ext>
            </p:extLst>
          </p:nvPr>
        </p:nvGraphicFramePr>
        <p:xfrm>
          <a:off x="1358667" y="2354082"/>
          <a:ext cx="9913386" cy="4337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709">
                  <a:extLst>
                    <a:ext uri="{9D8B030D-6E8A-4147-A177-3AD203B41FA5}">
                      <a16:colId xmlns:a16="http://schemas.microsoft.com/office/drawing/2014/main" val="4204507802"/>
                    </a:ext>
                  </a:extLst>
                </a:gridCol>
                <a:gridCol w="253636">
                  <a:extLst>
                    <a:ext uri="{9D8B030D-6E8A-4147-A177-3AD203B41FA5}">
                      <a16:colId xmlns:a16="http://schemas.microsoft.com/office/drawing/2014/main" val="3269426914"/>
                    </a:ext>
                  </a:extLst>
                </a:gridCol>
                <a:gridCol w="1729041">
                  <a:extLst>
                    <a:ext uri="{9D8B030D-6E8A-4147-A177-3AD203B41FA5}">
                      <a16:colId xmlns:a16="http://schemas.microsoft.com/office/drawing/2014/main" val="234925369"/>
                    </a:ext>
                  </a:extLst>
                </a:gridCol>
              </a:tblGrid>
              <a:tr h="401558">
                <a:tc rowSpan="6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59349"/>
                  </a:ext>
                </a:extLst>
              </a:tr>
              <a:tr h="795505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캠핑장의 상세정보를 확인할 수 있다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2827"/>
                  </a:ext>
                </a:extLst>
              </a:tr>
              <a:tr h="478306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 홈페이지의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7804"/>
                  </a:ext>
                </a:extLst>
              </a:tr>
              <a:tr h="480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리스트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큰이미지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679654"/>
                  </a:ext>
                </a:extLst>
              </a:tr>
              <a:tr h="1030198"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소개 글 노출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68269"/>
                  </a:ext>
                </a:extLst>
              </a:tr>
              <a:tr h="1151980"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및 예약 정보 노출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01928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03628"/>
              </p:ext>
            </p:extLst>
          </p:nvPr>
        </p:nvGraphicFramePr>
        <p:xfrm>
          <a:off x="2034255" y="2436845"/>
          <a:ext cx="6553576" cy="4130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326">
                  <a:extLst>
                    <a:ext uri="{9D8B030D-6E8A-4147-A177-3AD203B41FA5}">
                      <a16:colId xmlns:a16="http://schemas.microsoft.com/office/drawing/2014/main" val="3444677776"/>
                    </a:ext>
                  </a:extLst>
                </a:gridCol>
                <a:gridCol w="993326">
                  <a:extLst>
                    <a:ext uri="{9D8B030D-6E8A-4147-A177-3AD203B41FA5}">
                      <a16:colId xmlns:a16="http://schemas.microsoft.com/office/drawing/2014/main" val="2477669861"/>
                    </a:ext>
                  </a:extLst>
                </a:gridCol>
                <a:gridCol w="993326">
                  <a:extLst>
                    <a:ext uri="{9D8B030D-6E8A-4147-A177-3AD203B41FA5}">
                      <a16:colId xmlns:a16="http://schemas.microsoft.com/office/drawing/2014/main" val="2838024802"/>
                    </a:ext>
                  </a:extLst>
                </a:gridCol>
                <a:gridCol w="1986652">
                  <a:extLst>
                    <a:ext uri="{9D8B030D-6E8A-4147-A177-3AD203B41FA5}">
                      <a16:colId xmlns:a16="http://schemas.microsoft.com/office/drawing/2014/main" val="1175770641"/>
                    </a:ext>
                  </a:extLst>
                </a:gridCol>
                <a:gridCol w="593621">
                  <a:extLst>
                    <a:ext uri="{9D8B030D-6E8A-4147-A177-3AD203B41FA5}">
                      <a16:colId xmlns:a16="http://schemas.microsoft.com/office/drawing/2014/main" val="1189159030"/>
                    </a:ext>
                  </a:extLst>
                </a:gridCol>
                <a:gridCol w="993325">
                  <a:extLst>
                    <a:ext uri="{9D8B030D-6E8A-4147-A177-3AD203B41FA5}">
                      <a16:colId xmlns:a16="http://schemas.microsoft.com/office/drawing/2014/main" val="2471751691"/>
                    </a:ext>
                  </a:extLst>
                </a:gridCol>
              </a:tblGrid>
              <a:tr h="257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47768"/>
                  </a:ext>
                </a:extLst>
              </a:tr>
              <a:tr h="1441757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13369"/>
                  </a:ext>
                </a:extLst>
              </a:tr>
              <a:tr h="37095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67638"/>
                  </a:ext>
                </a:extLst>
              </a:tr>
              <a:tr h="206053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048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44214" y="2428532"/>
            <a:ext cx="38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80882" y="3249461"/>
            <a:ext cx="27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7609" y="4154327"/>
            <a:ext cx="38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28204" y="2439017"/>
            <a:ext cx="6567988" cy="2723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1972983" y="4690534"/>
            <a:ext cx="38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64317"/>
              </p:ext>
            </p:extLst>
          </p:nvPr>
        </p:nvGraphicFramePr>
        <p:xfrm>
          <a:off x="2181630" y="4968933"/>
          <a:ext cx="59648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155">
                  <a:extLst>
                    <a:ext uri="{9D8B030D-6E8A-4147-A177-3AD203B41FA5}">
                      <a16:colId xmlns:a16="http://schemas.microsoft.com/office/drawing/2014/main" val="2382952765"/>
                    </a:ext>
                  </a:extLst>
                </a:gridCol>
                <a:gridCol w="4563689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2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7419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03120" y="4575748"/>
            <a:ext cx="1978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및 예약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28257" y="2715562"/>
            <a:ext cx="6567988" cy="144080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2036468" y="4162640"/>
            <a:ext cx="6567988" cy="3473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직사각형 32"/>
          <p:cNvSpPr/>
          <p:nvPr/>
        </p:nvSpPr>
        <p:spPr>
          <a:xfrm>
            <a:off x="2181630" y="4968933"/>
            <a:ext cx="5964844" cy="11208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9472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246118" y="549697"/>
            <a:ext cx="54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Story Board</a:t>
            </a:r>
            <a:endParaRPr lang="ko-KR" altLang="en-US" sz="36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53461"/>
              </p:ext>
            </p:extLst>
          </p:nvPr>
        </p:nvGraphicFramePr>
        <p:xfrm>
          <a:off x="1358667" y="1276619"/>
          <a:ext cx="99133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1">
                  <a:extLst>
                    <a:ext uri="{9D8B030D-6E8A-4147-A177-3AD203B41FA5}">
                      <a16:colId xmlns:a16="http://schemas.microsoft.com/office/drawing/2014/main" val="1275569895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984417193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49571716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825393451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269426914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234925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 비 스 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 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5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 인 호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면 코 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면 경 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&gt;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78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5281"/>
              </p:ext>
            </p:extLst>
          </p:nvPr>
        </p:nvGraphicFramePr>
        <p:xfrm>
          <a:off x="1358667" y="2354084"/>
          <a:ext cx="9913383" cy="4261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707">
                  <a:extLst>
                    <a:ext uri="{9D8B030D-6E8A-4147-A177-3AD203B41FA5}">
                      <a16:colId xmlns:a16="http://schemas.microsoft.com/office/drawing/2014/main" val="4204507802"/>
                    </a:ext>
                  </a:extLst>
                </a:gridCol>
                <a:gridCol w="253636">
                  <a:extLst>
                    <a:ext uri="{9D8B030D-6E8A-4147-A177-3AD203B41FA5}">
                      <a16:colId xmlns:a16="http://schemas.microsoft.com/office/drawing/2014/main" val="3269426914"/>
                    </a:ext>
                  </a:extLst>
                </a:gridCol>
                <a:gridCol w="1729040">
                  <a:extLst>
                    <a:ext uri="{9D8B030D-6E8A-4147-A177-3AD203B41FA5}">
                      <a16:colId xmlns:a16="http://schemas.microsoft.com/office/drawing/2014/main" val="234925369"/>
                    </a:ext>
                  </a:extLst>
                </a:gridCol>
              </a:tblGrid>
              <a:tr h="332660">
                <a:tc rowSpan="4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59349"/>
                  </a:ext>
                </a:extLst>
              </a:tr>
              <a:tr h="659015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캠핑장의 상세정보를 확인할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2827"/>
                  </a:ext>
                </a:extLst>
              </a:tr>
              <a:tr h="1499757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캠핑장의 운영 정보를 확인 가능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7804"/>
                  </a:ext>
                </a:extLst>
              </a:tr>
              <a:tr h="1769611"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캠핑장의 위치를 지도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확인 가능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찾기 버튼을 통해 구글 길 찾기 서비스페이지로 이동 가능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6826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24125"/>
              </p:ext>
            </p:extLst>
          </p:nvPr>
        </p:nvGraphicFramePr>
        <p:xfrm>
          <a:off x="2017630" y="2394065"/>
          <a:ext cx="6546788" cy="416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788">
                  <a:extLst>
                    <a:ext uri="{9D8B030D-6E8A-4147-A177-3AD203B41FA5}">
                      <a16:colId xmlns:a16="http://schemas.microsoft.com/office/drawing/2014/main" val="3444677776"/>
                    </a:ext>
                  </a:extLst>
                </a:gridCol>
              </a:tblGrid>
              <a:tr h="30175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47768"/>
                  </a:ext>
                </a:extLst>
              </a:tr>
              <a:tr h="114851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67638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908432" y="2377439"/>
            <a:ext cx="38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44904" y="5107195"/>
            <a:ext cx="27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27883"/>
              </p:ext>
            </p:extLst>
          </p:nvPr>
        </p:nvGraphicFramePr>
        <p:xfrm>
          <a:off x="3288001" y="2582420"/>
          <a:ext cx="3607380" cy="220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690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  <a:gridCol w="1803690">
                  <a:extLst>
                    <a:ext uri="{9D8B030D-6E8A-4147-A177-3AD203B41FA5}">
                      <a16:colId xmlns:a16="http://schemas.microsoft.com/office/drawing/2014/main" val="235859506"/>
                    </a:ext>
                  </a:extLst>
                </a:gridCol>
              </a:tblGrid>
              <a:tr h="21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인허가일자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  <a:tr h="147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일반야영장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카라반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2016-02-01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26164"/>
                  </a:ext>
                </a:extLst>
              </a:tr>
              <a:tr h="28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영업배상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책임보험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애완동물 출입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74190"/>
                  </a:ext>
                </a:extLst>
              </a:tr>
              <a:tr h="28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787297"/>
                  </a:ext>
                </a:extLst>
              </a:tr>
              <a:tr h="28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사업주체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및 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73303"/>
                  </a:ext>
                </a:extLst>
              </a:tr>
              <a:tr h="28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843565"/>
                  </a:ext>
                </a:extLst>
              </a:tr>
              <a:tr h="28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032850"/>
                  </a:ext>
                </a:extLst>
              </a:tr>
              <a:tr h="28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50867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81631" y="2622226"/>
            <a:ext cx="1043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정보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1955" y="5715376"/>
            <a:ext cx="177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지도서비스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92475" y="2596632"/>
            <a:ext cx="3602906" cy="21951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2017630" y="5403272"/>
            <a:ext cx="6546788" cy="11710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122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246118" y="549697"/>
            <a:ext cx="54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Story Board</a:t>
            </a:r>
            <a:endParaRPr lang="ko-KR" altLang="en-US" sz="36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296"/>
              </p:ext>
            </p:extLst>
          </p:nvPr>
        </p:nvGraphicFramePr>
        <p:xfrm>
          <a:off x="1358667" y="1276619"/>
          <a:ext cx="99133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1">
                  <a:extLst>
                    <a:ext uri="{9D8B030D-6E8A-4147-A177-3AD203B41FA5}">
                      <a16:colId xmlns:a16="http://schemas.microsoft.com/office/drawing/2014/main" val="1275569895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984417193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49571716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825393451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269426914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234925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 비 스 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 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5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 인 호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면 코 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면 경 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화면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78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60007"/>
              </p:ext>
            </p:extLst>
          </p:nvPr>
        </p:nvGraphicFramePr>
        <p:xfrm>
          <a:off x="1358667" y="2354084"/>
          <a:ext cx="9913383" cy="435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707">
                  <a:extLst>
                    <a:ext uri="{9D8B030D-6E8A-4147-A177-3AD203B41FA5}">
                      <a16:colId xmlns:a16="http://schemas.microsoft.com/office/drawing/2014/main" val="4204507802"/>
                    </a:ext>
                  </a:extLst>
                </a:gridCol>
                <a:gridCol w="253636">
                  <a:extLst>
                    <a:ext uri="{9D8B030D-6E8A-4147-A177-3AD203B41FA5}">
                      <a16:colId xmlns:a16="http://schemas.microsoft.com/office/drawing/2014/main" val="3269426914"/>
                    </a:ext>
                  </a:extLst>
                </a:gridCol>
                <a:gridCol w="1729040">
                  <a:extLst>
                    <a:ext uri="{9D8B030D-6E8A-4147-A177-3AD203B41FA5}">
                      <a16:colId xmlns:a16="http://schemas.microsoft.com/office/drawing/2014/main" val="234925369"/>
                    </a:ext>
                  </a:extLst>
                </a:gridCol>
              </a:tblGrid>
              <a:tr h="332660">
                <a:tc rowSpan="6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59349"/>
                  </a:ext>
                </a:extLst>
              </a:tr>
              <a:tr h="659015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정보를 통해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로그인을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있다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2827"/>
                  </a:ext>
                </a:extLst>
              </a:tr>
              <a:tr h="652663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아이디와 비밀번호 입력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7804"/>
                  </a:ext>
                </a:extLst>
              </a:tr>
              <a:tr h="939338"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저장 가능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68269"/>
                  </a:ext>
                </a:extLst>
              </a:tr>
              <a:tr h="884806"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44210"/>
                  </a:ext>
                </a:extLst>
              </a:tr>
              <a:tr h="884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화면으로 이동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6959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25016"/>
              </p:ext>
            </p:extLst>
          </p:nvPr>
        </p:nvGraphicFramePr>
        <p:xfrm>
          <a:off x="1986716" y="2389139"/>
          <a:ext cx="6546788" cy="416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788">
                  <a:extLst>
                    <a:ext uri="{9D8B030D-6E8A-4147-A177-3AD203B41FA5}">
                      <a16:colId xmlns:a16="http://schemas.microsoft.com/office/drawing/2014/main" val="3444677776"/>
                    </a:ext>
                  </a:extLst>
                </a:gridCol>
              </a:tblGrid>
              <a:tr h="4166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47768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69133" y="2973646"/>
            <a:ext cx="38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1077"/>
              </p:ext>
            </p:extLst>
          </p:nvPr>
        </p:nvGraphicFramePr>
        <p:xfrm>
          <a:off x="4389585" y="3145063"/>
          <a:ext cx="2343253" cy="35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253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354258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48810" y="2551912"/>
            <a:ext cx="177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9905" y="3049111"/>
            <a:ext cx="3366185" cy="1170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3399908" y="3145062"/>
            <a:ext cx="101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8343" y="377736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18770"/>
              </p:ext>
            </p:extLst>
          </p:nvPr>
        </p:nvGraphicFramePr>
        <p:xfrm>
          <a:off x="4397432" y="3799611"/>
          <a:ext cx="2343253" cy="35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253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354258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83248"/>
              </p:ext>
            </p:extLst>
          </p:nvPr>
        </p:nvGraphicFramePr>
        <p:xfrm>
          <a:off x="3453176" y="4879303"/>
          <a:ext cx="3362480" cy="35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480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359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453173" y="4879303"/>
            <a:ext cx="3362480" cy="372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61503" y="4291468"/>
            <a:ext cx="27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23997" y="4876237"/>
            <a:ext cx="38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1503" y="5371007"/>
            <a:ext cx="38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32325"/>
              </p:ext>
            </p:extLst>
          </p:nvPr>
        </p:nvGraphicFramePr>
        <p:xfrm>
          <a:off x="3468435" y="5390304"/>
          <a:ext cx="3362480" cy="35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480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354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453176" y="5372880"/>
            <a:ext cx="3362480" cy="372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4026947" y="4348026"/>
            <a:ext cx="178824" cy="182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89585" y="4288575"/>
            <a:ext cx="209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53173" y="4283151"/>
            <a:ext cx="3312917" cy="29363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877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246118" y="549697"/>
            <a:ext cx="54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Story Board</a:t>
            </a:r>
            <a:endParaRPr lang="ko-KR" altLang="en-US" sz="36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46331"/>
              </p:ext>
            </p:extLst>
          </p:nvPr>
        </p:nvGraphicFramePr>
        <p:xfrm>
          <a:off x="1358667" y="1276619"/>
          <a:ext cx="99133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1">
                  <a:extLst>
                    <a:ext uri="{9D8B030D-6E8A-4147-A177-3AD203B41FA5}">
                      <a16:colId xmlns:a16="http://schemas.microsoft.com/office/drawing/2014/main" val="1275569895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984417193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49571716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825393451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3269426914"/>
                    </a:ext>
                  </a:extLst>
                </a:gridCol>
                <a:gridCol w="1652231">
                  <a:extLst>
                    <a:ext uri="{9D8B030D-6E8A-4147-A177-3AD203B41FA5}">
                      <a16:colId xmlns:a16="http://schemas.microsoft.com/office/drawing/2014/main" val="234925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 비 스 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 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5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 인 호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면 코 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면 경 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화면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78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98835876"/>
              </p:ext>
            </p:extLst>
          </p:nvPr>
        </p:nvGraphicFramePr>
        <p:xfrm>
          <a:off x="1358667" y="2354084"/>
          <a:ext cx="9913383" cy="4527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707">
                  <a:extLst>
                    <a:ext uri="{9D8B030D-6E8A-4147-A177-3AD203B41FA5}">
                      <a16:colId xmlns:a16="http://schemas.microsoft.com/office/drawing/2014/main" val="4204507802"/>
                    </a:ext>
                  </a:extLst>
                </a:gridCol>
                <a:gridCol w="253636">
                  <a:extLst>
                    <a:ext uri="{9D8B030D-6E8A-4147-A177-3AD203B41FA5}">
                      <a16:colId xmlns:a16="http://schemas.microsoft.com/office/drawing/2014/main" val="3269426914"/>
                    </a:ext>
                  </a:extLst>
                </a:gridCol>
                <a:gridCol w="1729040">
                  <a:extLst>
                    <a:ext uri="{9D8B030D-6E8A-4147-A177-3AD203B41FA5}">
                      <a16:colId xmlns:a16="http://schemas.microsoft.com/office/drawing/2014/main" val="234925369"/>
                    </a:ext>
                  </a:extLst>
                </a:gridCol>
              </a:tblGrid>
              <a:tr h="332660">
                <a:tc rowSpan="5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59349"/>
                  </a:ext>
                </a:extLst>
              </a:tr>
              <a:tr h="659015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페이지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입력하여 회원가입을 할 수 있다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2827"/>
                  </a:ext>
                </a:extLst>
              </a:tr>
              <a:tr h="652663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회원가입에 필요한 정보를 입력 가능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7804"/>
                  </a:ext>
                </a:extLst>
              </a:tr>
              <a:tr h="1113905"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 찾기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통하여 주소 정보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 및 적용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68269"/>
                  </a:ext>
                </a:extLst>
              </a:tr>
              <a:tr h="1769612"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및 로그인 페이지로 이동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4421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052131" y="2724395"/>
            <a:ext cx="38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15320"/>
              </p:ext>
            </p:extLst>
          </p:nvPr>
        </p:nvGraphicFramePr>
        <p:xfrm>
          <a:off x="3558312" y="2861065"/>
          <a:ext cx="146257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575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235900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48810" y="2551912"/>
            <a:ext cx="177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73182" y="2807883"/>
            <a:ext cx="4193873" cy="37703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2718262" y="2870070"/>
            <a:ext cx="773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22661"/>
              </p:ext>
            </p:extLst>
          </p:nvPr>
        </p:nvGraphicFramePr>
        <p:xfrm>
          <a:off x="5217194" y="6079606"/>
          <a:ext cx="1161011" cy="35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11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354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54230"/>
              </p:ext>
            </p:extLst>
          </p:nvPr>
        </p:nvGraphicFramePr>
        <p:xfrm>
          <a:off x="3533368" y="6082534"/>
          <a:ext cx="1161011" cy="35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11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354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533365" y="6082534"/>
            <a:ext cx="1161011" cy="351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3105912" y="6082534"/>
            <a:ext cx="38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12860"/>
              </p:ext>
            </p:extLst>
          </p:nvPr>
        </p:nvGraphicFramePr>
        <p:xfrm>
          <a:off x="3552766" y="3204657"/>
          <a:ext cx="146257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575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235900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593571" y="3213662"/>
            <a:ext cx="900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64191"/>
              </p:ext>
            </p:extLst>
          </p:nvPr>
        </p:nvGraphicFramePr>
        <p:xfrm>
          <a:off x="3563846" y="3548249"/>
          <a:ext cx="146257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575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235900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319251" y="3557254"/>
            <a:ext cx="118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22676"/>
              </p:ext>
            </p:extLst>
          </p:nvPr>
        </p:nvGraphicFramePr>
        <p:xfrm>
          <a:off x="3533368" y="4980810"/>
          <a:ext cx="74768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88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235900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854043" y="4989815"/>
            <a:ext cx="645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06361"/>
              </p:ext>
            </p:extLst>
          </p:nvPr>
        </p:nvGraphicFramePr>
        <p:xfrm>
          <a:off x="4388476" y="4974681"/>
          <a:ext cx="115611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14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235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 찾기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70617"/>
              </p:ext>
            </p:extLst>
          </p:nvPr>
        </p:nvGraphicFramePr>
        <p:xfrm>
          <a:off x="3549768" y="5296105"/>
          <a:ext cx="29009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909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235900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96184"/>
              </p:ext>
            </p:extLst>
          </p:nvPr>
        </p:nvGraphicFramePr>
        <p:xfrm>
          <a:off x="3549768" y="5615936"/>
          <a:ext cx="29009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909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235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상세주소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61555"/>
              </p:ext>
            </p:extLst>
          </p:nvPr>
        </p:nvGraphicFramePr>
        <p:xfrm>
          <a:off x="3583018" y="3928088"/>
          <a:ext cx="146257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575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235900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851034" y="3937093"/>
            <a:ext cx="63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42723" y="4280176"/>
            <a:ext cx="58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연결자 48"/>
          <p:cNvSpPr/>
          <p:nvPr/>
        </p:nvSpPr>
        <p:spPr>
          <a:xfrm>
            <a:off x="4288955" y="4330931"/>
            <a:ext cx="132771" cy="1246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>
            <a:off x="3623442" y="4340940"/>
            <a:ext cx="132771" cy="1246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756214" y="4296168"/>
            <a:ext cx="532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남성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07720" y="4289552"/>
            <a:ext cx="532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연결자 53"/>
          <p:cNvSpPr/>
          <p:nvPr/>
        </p:nvSpPr>
        <p:spPr>
          <a:xfrm>
            <a:off x="3667778" y="4368650"/>
            <a:ext cx="45719" cy="613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435630" y="4591703"/>
            <a:ext cx="1080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  <a:r>
              <a:rPr lang="ko-KR" altLang="en-US" sz="10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42525"/>
              </p:ext>
            </p:extLst>
          </p:nvPr>
        </p:nvGraphicFramePr>
        <p:xfrm>
          <a:off x="3552766" y="4602725"/>
          <a:ext cx="47418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82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235900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24586"/>
              </p:ext>
            </p:extLst>
          </p:nvPr>
        </p:nvGraphicFramePr>
        <p:xfrm>
          <a:off x="4288952" y="4599365"/>
          <a:ext cx="474182" cy="24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82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244085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06242"/>
              </p:ext>
            </p:extLst>
          </p:nvPr>
        </p:nvGraphicFramePr>
        <p:xfrm>
          <a:off x="5059039" y="4591118"/>
          <a:ext cx="47418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82">
                  <a:extLst>
                    <a:ext uri="{9D8B030D-6E8A-4147-A177-3AD203B41FA5}">
                      <a16:colId xmlns:a16="http://schemas.microsoft.com/office/drawing/2014/main" val="198267302"/>
                    </a:ext>
                  </a:extLst>
                </a:gridCol>
              </a:tblGrid>
              <a:tr h="235900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17078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051992" y="4599365"/>
            <a:ext cx="235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05053" y="4602725"/>
            <a:ext cx="235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88476" y="4965712"/>
            <a:ext cx="1161011" cy="2649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07294"/>
              </p:ext>
            </p:extLst>
          </p:nvPr>
        </p:nvGraphicFramePr>
        <p:xfrm>
          <a:off x="1358663" y="2358497"/>
          <a:ext cx="79100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923">
                  <a:extLst>
                    <a:ext uri="{9D8B030D-6E8A-4147-A177-3AD203B41FA5}">
                      <a16:colId xmlns:a16="http://schemas.microsoft.com/office/drawing/2014/main" val="3444677776"/>
                    </a:ext>
                  </a:extLst>
                </a:gridCol>
                <a:gridCol w="1198923">
                  <a:extLst>
                    <a:ext uri="{9D8B030D-6E8A-4147-A177-3AD203B41FA5}">
                      <a16:colId xmlns:a16="http://schemas.microsoft.com/office/drawing/2014/main" val="2477669861"/>
                    </a:ext>
                  </a:extLst>
                </a:gridCol>
                <a:gridCol w="1198923">
                  <a:extLst>
                    <a:ext uri="{9D8B030D-6E8A-4147-A177-3AD203B41FA5}">
                      <a16:colId xmlns:a16="http://schemas.microsoft.com/office/drawing/2014/main" val="2838024802"/>
                    </a:ext>
                  </a:extLst>
                </a:gridCol>
                <a:gridCol w="2397848">
                  <a:extLst>
                    <a:ext uri="{9D8B030D-6E8A-4147-A177-3AD203B41FA5}">
                      <a16:colId xmlns:a16="http://schemas.microsoft.com/office/drawing/2014/main" val="1175770641"/>
                    </a:ext>
                  </a:extLst>
                </a:gridCol>
                <a:gridCol w="716488">
                  <a:extLst>
                    <a:ext uri="{9D8B030D-6E8A-4147-A177-3AD203B41FA5}">
                      <a16:colId xmlns:a16="http://schemas.microsoft.com/office/drawing/2014/main" val="1189159030"/>
                    </a:ext>
                  </a:extLst>
                </a:gridCol>
                <a:gridCol w="1198922">
                  <a:extLst>
                    <a:ext uri="{9D8B030D-6E8A-4147-A177-3AD203B41FA5}">
                      <a16:colId xmlns:a16="http://schemas.microsoft.com/office/drawing/2014/main" val="2471751691"/>
                    </a:ext>
                  </a:extLst>
                </a:gridCol>
              </a:tblGrid>
              <a:tr h="143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GO!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47768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616241" y="4929068"/>
            <a:ext cx="27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Pages>10</Pages>
  <Words>607</Words>
  <Characters>0</Characters>
  <Application>Microsoft Office PowerPoint</Application>
  <DocSecurity>0</DocSecurity>
  <PresentationFormat>와이드스크린</PresentationFormat>
  <Lines>0</Lines>
  <Paragraphs>264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KoPub돋움체 Medium</vt:lpstr>
      <vt:lpstr>맑은 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119</cp:revision>
  <cp:lastPrinted>2018-05-02T06:35:45Z</cp:lastPrinted>
  <dcterms:modified xsi:type="dcterms:W3CDTF">2022-08-29T02:13:46Z</dcterms:modified>
</cp:coreProperties>
</file>