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4"/>
  </p:notesMasterIdLst>
  <p:sldIdLst>
    <p:sldId id="260" r:id="rId2"/>
    <p:sldId id="264" r:id="rId3"/>
  </p:sldIdLst>
  <p:sldSz cx="12192000" cy="6858000"/>
  <p:notesSz cx="6797675" cy="9926638"/>
  <p:embeddedFontLst>
    <p:embeddedFont>
      <p:font typeface="맑은 고딕" panose="020B0503020000020004" pitchFamily="50" charset="-127"/>
      <p:regular r:id="rId5"/>
      <p:bold r:id="rId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6EAF1"/>
    <a:srgbClr val="EC745B"/>
    <a:srgbClr val="E84D34"/>
    <a:srgbClr val="EEE6CC"/>
    <a:srgbClr val="496F74"/>
    <a:srgbClr val="1E0700"/>
    <a:srgbClr val="EAE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7" autoAdjust="0"/>
    <p:restoredTop sz="98956" autoAdjust="0"/>
  </p:normalViewPr>
  <p:slideViewPr>
    <p:cSldViewPr snapToGrid="0" snapToObjects="1">
      <p:cViewPr varScale="1">
        <p:scale>
          <a:sx n="115" d="100"/>
          <a:sy n="115" d="100"/>
        </p:scale>
        <p:origin x="1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32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FA5D4-9F37-40E9-A701-8BDDA2A0FA1B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7C461-1C4B-446B-BFF4-42F08D06A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3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090" y="4284222"/>
            <a:ext cx="3735184" cy="153888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 성 자  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황인호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132071" y="2887604"/>
            <a:ext cx="4072592" cy="110543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Go! </a:t>
            </a:r>
            <a:r>
              <a:rPr lang="ko-KR" altLang="en-US" sz="6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캠핑</a:t>
            </a:r>
            <a:endParaRPr lang="en-US" altLang="ko-KR" sz="66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구성도</a:t>
            </a:r>
            <a:r>
              <a:rPr lang="en-US" altLang="ko-KR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8570" y="452120"/>
            <a:ext cx="5823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6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구성도</a:t>
            </a:r>
            <a:r>
              <a:rPr lang="en-US" altLang="ko-KR" sz="2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(site map)</a:t>
            </a:r>
            <a:endParaRPr lang="ko-KR" altLang="en-US" sz="2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758192" y="1404437"/>
            <a:ext cx="1346662" cy="399011"/>
            <a:chOff x="1246118" y="1404851"/>
            <a:chExt cx="1346662" cy="399011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1246118" y="1404851"/>
              <a:ext cx="1346662" cy="3990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90948" y="1481245"/>
              <a:ext cx="9197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 페이지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778814" y="2893021"/>
            <a:ext cx="1346662" cy="399011"/>
            <a:chOff x="1246118" y="1404851"/>
            <a:chExt cx="1346662" cy="399011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246118" y="1404851"/>
              <a:ext cx="1346662" cy="3990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49139" y="1481245"/>
              <a:ext cx="739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가입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036326" y="2907468"/>
            <a:ext cx="1346662" cy="399011"/>
            <a:chOff x="1246118" y="1404851"/>
            <a:chExt cx="1346662" cy="399011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1246118" y="1404851"/>
              <a:ext cx="1346662" cy="3990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48887" y="1481245"/>
              <a:ext cx="5723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364143" y="2881732"/>
            <a:ext cx="1346662" cy="399011"/>
            <a:chOff x="1246118" y="1404851"/>
            <a:chExt cx="1346662" cy="399011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1246118" y="1404851"/>
              <a:ext cx="1346662" cy="3990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07326" y="1481245"/>
              <a:ext cx="5974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캠핑장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8364143" y="3924069"/>
            <a:ext cx="1346662" cy="399011"/>
            <a:chOff x="1246118" y="1404851"/>
            <a:chExt cx="1346662" cy="399011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1246118" y="1404851"/>
              <a:ext cx="1346662" cy="3990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24697" y="1481245"/>
              <a:ext cx="1203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캠핑장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상세 정보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5" name="꺾인 연결선 74"/>
          <p:cNvCxnSpPr>
            <a:stCxn id="28" idx="2"/>
            <a:endCxn id="45" idx="0"/>
          </p:cNvCxnSpPr>
          <p:nvPr/>
        </p:nvCxnSpPr>
        <p:spPr>
          <a:xfrm rot="5400000">
            <a:off x="3518580" y="994525"/>
            <a:ext cx="1104020" cy="27218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28" idx="2"/>
            <a:endCxn id="35" idx="0"/>
          </p:cNvCxnSpPr>
          <p:nvPr/>
        </p:nvCxnSpPr>
        <p:spPr>
          <a:xfrm rot="16200000" flipH="1">
            <a:off x="4897048" y="2337923"/>
            <a:ext cx="1089573" cy="2062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28" idx="2"/>
            <a:endCxn id="51" idx="0"/>
          </p:cNvCxnSpPr>
          <p:nvPr/>
        </p:nvCxnSpPr>
        <p:spPr>
          <a:xfrm rot="16200000" flipH="1">
            <a:off x="6695356" y="539614"/>
            <a:ext cx="1078284" cy="36059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51" idx="2"/>
            <a:endCxn id="58" idx="0"/>
          </p:cNvCxnSpPr>
          <p:nvPr/>
        </p:nvCxnSpPr>
        <p:spPr>
          <a:xfrm>
            <a:off x="9037474" y="3280743"/>
            <a:ext cx="0" cy="643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8360285" y="4766900"/>
            <a:ext cx="1423795" cy="399011"/>
            <a:chOff x="1246118" y="1404851"/>
            <a:chExt cx="1423795" cy="399011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246118" y="1404851"/>
              <a:ext cx="1346662" cy="3990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24696" y="1481245"/>
              <a:ext cx="1345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구글 </a:t>
              </a:r>
              <a:r>
                <a:rPr lang="ko-KR" altLang="en-US" sz="1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길찾기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1" name="직선 화살표 연결선 30"/>
          <p:cNvCxnSpPr>
            <a:stCxn id="58" idx="2"/>
            <a:endCxn id="26" idx="0"/>
          </p:cNvCxnSpPr>
          <p:nvPr/>
        </p:nvCxnSpPr>
        <p:spPr>
          <a:xfrm flipH="1">
            <a:off x="9033616" y="4323080"/>
            <a:ext cx="3858" cy="443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9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63D97651-9F09-4B96-A8BE-BCF06120534C}" vid="{32553D14-C644-4D00-8AF9-F760326BB16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3796</TotalTime>
  <Pages>10</Pages>
  <Words>32</Words>
  <Characters>0</Characters>
  <Application>Microsoft Office PowerPoint</Application>
  <DocSecurity>0</DocSecurity>
  <PresentationFormat>와이드스크린</PresentationFormat>
  <Lines>0</Lines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KoPub돋움체 Medium</vt:lpstr>
      <vt:lpstr>Arial</vt:lpstr>
      <vt:lpstr>맑은 고딕</vt:lpstr>
      <vt:lpstr>default theme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Windows 사용자</cp:lastModifiedBy>
  <cp:revision>117</cp:revision>
  <cp:lastPrinted>2018-05-02T06:35:45Z</cp:lastPrinted>
  <dcterms:modified xsi:type="dcterms:W3CDTF">2022-08-29T02:16:11Z</dcterms:modified>
</cp:coreProperties>
</file>