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95087" y="542707"/>
            <a:ext cx="8895539" cy="8895539"/>
            <a:chOff x="4695087" y="542707"/>
            <a:chExt cx="8895539" cy="88955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5087" y="542707"/>
              <a:ext cx="8895539" cy="889553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780000">
            <a:off x="2202542" y="1524385"/>
            <a:ext cx="13370488" cy="92154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980119" y="6358965"/>
            <a:ext cx="5498177" cy="1588009"/>
            <a:chOff x="9980119" y="6358965"/>
            <a:chExt cx="5498177" cy="15880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994860" y="6828856"/>
              <a:ext cx="5468695" cy="648228"/>
              <a:chOff x="9994860" y="6828856"/>
              <a:chExt cx="5468695" cy="64822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600000">
                <a:off x="9994860" y="6828856"/>
                <a:ext cx="5468695" cy="648228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600000">
              <a:off x="10054120" y="6974822"/>
              <a:ext cx="3468733" cy="7299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67686" y="3138951"/>
            <a:ext cx="2942549" cy="90740"/>
            <a:chOff x="13267686" y="3138951"/>
            <a:chExt cx="2942549" cy="9074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480000">
              <a:off x="13267686" y="3138951"/>
              <a:ext cx="2942549" cy="907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98489" y="5302568"/>
            <a:ext cx="2301483" cy="90740"/>
            <a:chOff x="2398489" y="5302568"/>
            <a:chExt cx="2301483" cy="907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480000">
              <a:off x="2398489" y="5302568"/>
              <a:ext cx="2301483" cy="907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63804" y="5553018"/>
            <a:ext cx="181612" cy="181612"/>
            <a:chOff x="1463804" y="5553018"/>
            <a:chExt cx="181612" cy="18161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3804" y="5553018"/>
              <a:ext cx="181612" cy="18161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423429" y="2753018"/>
            <a:ext cx="181612" cy="181612"/>
            <a:chOff x="16423429" y="2753018"/>
            <a:chExt cx="181612" cy="18161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23429" y="2753018"/>
              <a:ext cx="181612" cy="1816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55631" y="44547"/>
            <a:ext cx="11349310" cy="15999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2895" y="2016511"/>
            <a:ext cx="4728455" cy="7888135"/>
            <a:chOff x="332895" y="2016511"/>
            <a:chExt cx="4728455" cy="78881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895" y="2016511"/>
              <a:ext cx="4728455" cy="78881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15088" y="2016511"/>
            <a:ext cx="4694361" cy="7824643"/>
            <a:chOff x="8115088" y="2016511"/>
            <a:chExt cx="4694361" cy="78246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15088" y="2016511"/>
              <a:ext cx="4694361" cy="7824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52095" y="2959317"/>
            <a:ext cx="1485701" cy="1191192"/>
            <a:chOff x="3552095" y="2959317"/>
            <a:chExt cx="1485701" cy="119119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2095" y="2959317"/>
              <a:ext cx="1485701" cy="11911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26829" y="3252208"/>
            <a:ext cx="3124768" cy="605409"/>
            <a:chOff x="4926829" y="3252208"/>
            <a:chExt cx="3124768" cy="6054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6829" y="3252208"/>
              <a:ext cx="3124768" cy="60540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37166" y="5969500"/>
            <a:ext cx="6811255" cy="4100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55632" y="44547"/>
            <a:ext cx="9500470" cy="15999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23907" y="3551154"/>
            <a:ext cx="4902532" cy="25713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08044" y="1908845"/>
            <a:ext cx="4628790" cy="7992313"/>
            <a:chOff x="1108044" y="1908845"/>
            <a:chExt cx="4628790" cy="799231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044" y="1908845"/>
              <a:ext cx="4628790" cy="79923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55752" y="1959823"/>
            <a:ext cx="4744574" cy="7973081"/>
            <a:chOff x="7055752" y="1959823"/>
            <a:chExt cx="4744574" cy="79730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5752" y="1959823"/>
              <a:ext cx="4744574" cy="79730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8784" y="176135"/>
            <a:ext cx="6468448" cy="15999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3043" y="1590694"/>
            <a:ext cx="4740407" cy="7908478"/>
            <a:chOff x="473043" y="1590694"/>
            <a:chExt cx="4740407" cy="790847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043" y="1590694"/>
              <a:ext cx="4740407" cy="7908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48734" y="1590694"/>
            <a:ext cx="4795288" cy="7876034"/>
            <a:chOff x="6348734" y="1590694"/>
            <a:chExt cx="4795288" cy="78760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8734" y="1590694"/>
              <a:ext cx="4795288" cy="78760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46365" y="1685932"/>
            <a:ext cx="4786582" cy="7781494"/>
            <a:chOff x="12146365" y="1685932"/>
            <a:chExt cx="4786582" cy="778149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6365" y="1685932"/>
              <a:ext cx="4786582" cy="77814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8784" y="176135"/>
            <a:ext cx="5472913" cy="15999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65577" y="1815009"/>
            <a:ext cx="5154561" cy="7931023"/>
            <a:chOff x="6565577" y="1815009"/>
            <a:chExt cx="5154561" cy="793102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577" y="1815009"/>
              <a:ext cx="5154561" cy="79310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9961" y="201957"/>
            <a:ext cx="13300533" cy="15999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59332" y="1827953"/>
            <a:ext cx="4630049" cy="8215821"/>
            <a:chOff x="459332" y="1827953"/>
            <a:chExt cx="4630049" cy="82158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332" y="1827953"/>
              <a:ext cx="4630049" cy="821582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97526" y="3568250"/>
            <a:ext cx="8187839" cy="41497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30923" y="1732715"/>
            <a:ext cx="4308408" cy="8311059"/>
            <a:chOff x="5530923" y="1732715"/>
            <a:chExt cx="4308408" cy="83110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0923" y="1732715"/>
              <a:ext cx="4308408" cy="83110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3041" y="220390"/>
            <a:ext cx="9488631" cy="15999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96160" y="3605116"/>
            <a:ext cx="7675955" cy="33853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81984" y="1834921"/>
            <a:ext cx="4970723" cy="7492596"/>
            <a:chOff x="1781984" y="1834921"/>
            <a:chExt cx="4970723" cy="749259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1984" y="1834921"/>
              <a:ext cx="4970723" cy="74925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8784" y="176135"/>
            <a:ext cx="6468448" cy="15999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47425" y="1612295"/>
            <a:ext cx="4783522" cy="7889924"/>
            <a:chOff x="5947425" y="1612295"/>
            <a:chExt cx="4783522" cy="788992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7425" y="1612295"/>
              <a:ext cx="4783522" cy="78899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9107" y="1612295"/>
            <a:ext cx="4758437" cy="7922994"/>
            <a:chOff x="529107" y="1612295"/>
            <a:chExt cx="4758437" cy="79229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107" y="1612295"/>
              <a:ext cx="4758437" cy="792299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63732" y="5009491"/>
            <a:ext cx="7365187" cy="18564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5908" y="472783"/>
            <a:ext cx="9066964" cy="15999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3319" y="2965852"/>
            <a:ext cx="14968455" cy="1117166"/>
            <a:chOff x="1763319" y="2965852"/>
            <a:chExt cx="14968455" cy="11171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0000">
              <a:off x="1763319" y="2965852"/>
              <a:ext cx="14968455" cy="11171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60000">
            <a:off x="730827" y="3266165"/>
            <a:ext cx="14119121" cy="6732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30154" y="5314208"/>
            <a:ext cx="15170683" cy="1108469"/>
            <a:chOff x="1530154" y="5314208"/>
            <a:chExt cx="15170683" cy="11084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60000">
              <a:off x="1530154" y="5314208"/>
              <a:ext cx="15170683" cy="11084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7885" y="7714257"/>
            <a:ext cx="15154471" cy="1115581"/>
            <a:chOff x="1367885" y="7714257"/>
            <a:chExt cx="15154471" cy="11155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60000">
              <a:off x="1367885" y="7714257"/>
              <a:ext cx="15154471" cy="111558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60000">
            <a:off x="1113611" y="5597589"/>
            <a:ext cx="14599270" cy="6732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60000">
            <a:off x="1113833" y="8063545"/>
            <a:ext cx="11684336" cy="6732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41CC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480000">
            <a:off x="1983640" y="2440221"/>
            <a:ext cx="15852130" cy="61758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60000">
            <a:off x="3652456" y="2936820"/>
            <a:ext cx="6315706" cy="41051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48342" y="2659063"/>
            <a:ext cx="4437117" cy="525951"/>
            <a:chOff x="9748342" y="2659063"/>
            <a:chExt cx="4437117" cy="52595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0000">
              <a:off x="9748342" y="2659063"/>
              <a:ext cx="4437117" cy="52595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60000">
            <a:off x="9773776" y="2656162"/>
            <a:ext cx="4001186" cy="5922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18784" y="328517"/>
            <a:ext cx="5472908" cy="159996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60000">
            <a:off x="3473586" y="4393584"/>
            <a:ext cx="6317905" cy="41051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60000">
            <a:off x="3275881" y="5847432"/>
            <a:ext cx="6317905" cy="41051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60000">
            <a:off x="3099407" y="7284599"/>
            <a:ext cx="6328901" cy="41051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60000">
            <a:off x="3843743" y="1553709"/>
            <a:ext cx="6317907" cy="41051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42208" y="4114723"/>
            <a:ext cx="4437117" cy="525951"/>
            <a:chOff x="9442208" y="4114723"/>
            <a:chExt cx="4437117" cy="52595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0000">
              <a:off x="9442208" y="4114723"/>
              <a:ext cx="4437117" cy="52595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-60000">
            <a:off x="9467703" y="4113089"/>
            <a:ext cx="3855757" cy="5922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7109" y="5571506"/>
            <a:ext cx="4437117" cy="525951"/>
            <a:chOff x="9147109" y="5571506"/>
            <a:chExt cx="4437117" cy="52595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60000">
              <a:off x="9147109" y="5571506"/>
              <a:ext cx="4437117" cy="52595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60000">
            <a:off x="9172596" y="5568506"/>
            <a:ext cx="4012042" cy="5922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73581" y="7025354"/>
            <a:ext cx="4437117" cy="525951"/>
            <a:chOff x="8873581" y="7025354"/>
            <a:chExt cx="4437117" cy="52595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60000">
              <a:off x="8873581" y="7025354"/>
              <a:ext cx="4437117" cy="52595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-60000">
            <a:off x="8899064" y="7022466"/>
            <a:ext cx="3999210" cy="5922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594450" y="8462617"/>
            <a:ext cx="4437117" cy="525951"/>
            <a:chOff x="8594450" y="8462617"/>
            <a:chExt cx="4437117" cy="52595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60000">
              <a:off x="8594450" y="8462617"/>
              <a:ext cx="4437117" cy="52595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-60000">
            <a:off x="8619951" y="8461023"/>
            <a:ext cx="3851316" cy="5922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0857" y="4034685"/>
            <a:ext cx="15609207" cy="26596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540317" y="3471064"/>
            <a:ext cx="3298769" cy="109636"/>
            <a:chOff x="11540317" y="3471064"/>
            <a:chExt cx="3298769" cy="1096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260000">
              <a:off x="11540317" y="3471064"/>
              <a:ext cx="3298769" cy="1096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47542" y="9095573"/>
            <a:ext cx="1890776" cy="126690"/>
            <a:chOff x="5047542" y="9095573"/>
            <a:chExt cx="1890776" cy="1266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3500000">
              <a:off x="5047542" y="9095573"/>
              <a:ext cx="1890776" cy="1266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18784" y="328517"/>
            <a:ext cx="5472908" cy="15999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22157" y="2883618"/>
            <a:ext cx="4555685" cy="5184055"/>
            <a:chOff x="6922157" y="2883618"/>
            <a:chExt cx="4555685" cy="51840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22157" y="2883618"/>
              <a:ext cx="4555685" cy="51840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37124" y="8348167"/>
            <a:ext cx="1890776" cy="126690"/>
            <a:chOff x="4337124" y="8348167"/>
            <a:chExt cx="1890776" cy="1266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2300000">
              <a:off x="4337124" y="8348167"/>
              <a:ext cx="1890776" cy="1266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56728" y="2601697"/>
            <a:ext cx="2690802" cy="89430"/>
            <a:chOff x="10756728" y="2601697"/>
            <a:chExt cx="2690802" cy="894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280000">
              <a:off x="10756728" y="2601697"/>
              <a:ext cx="2690802" cy="894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40445" y="3115519"/>
            <a:ext cx="4724528" cy="4724528"/>
            <a:chOff x="1940445" y="3115519"/>
            <a:chExt cx="4724528" cy="4724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0445" y="3115519"/>
              <a:ext cx="4724528" cy="47245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80593" y="3115519"/>
            <a:ext cx="4724528" cy="4724528"/>
            <a:chOff x="6780593" y="3115519"/>
            <a:chExt cx="4724528" cy="47245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0593" y="3115519"/>
              <a:ext cx="4724528" cy="47245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58836" y="3115519"/>
            <a:ext cx="4724528" cy="4724528"/>
            <a:chOff x="11658836" y="3115519"/>
            <a:chExt cx="4724528" cy="47245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8836" y="3115519"/>
              <a:ext cx="4724528" cy="472452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480000">
            <a:off x="6630362" y="3977779"/>
            <a:ext cx="5968257" cy="312881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480000">
            <a:off x="1149077" y="4286859"/>
            <a:ext cx="6467722" cy="26666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480000">
            <a:off x="11337729" y="3740992"/>
            <a:ext cx="5617550" cy="34843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998229" y="5910477"/>
            <a:ext cx="2475880" cy="590700"/>
            <a:chOff x="7998229" y="5910477"/>
            <a:chExt cx="2475880" cy="5907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480000">
              <a:off x="7998229" y="5910477"/>
              <a:ext cx="2475880" cy="59070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91946" y="52019"/>
            <a:ext cx="5699745" cy="15999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24750" y="5875560"/>
            <a:ext cx="2955917" cy="476202"/>
            <a:chOff x="2824750" y="5875560"/>
            <a:chExt cx="2955917" cy="47620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480000">
              <a:off x="2824750" y="5875560"/>
              <a:ext cx="2955917" cy="47620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-480000">
            <a:off x="2628241" y="5824854"/>
            <a:ext cx="2882913" cy="75679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880362" y="6177783"/>
            <a:ext cx="2281478" cy="500510"/>
            <a:chOff x="12880362" y="6177783"/>
            <a:chExt cx="2281478" cy="50051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480000">
              <a:off x="12880362" y="6177783"/>
              <a:ext cx="2281478" cy="5005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480000">
            <a:off x="12745921" y="6154709"/>
            <a:ext cx="2248479" cy="68569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535602" y="5276526"/>
            <a:ext cx="402516" cy="402516"/>
            <a:chOff x="6535602" y="5276526"/>
            <a:chExt cx="402516" cy="40251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35602" y="5276526"/>
              <a:ext cx="402516" cy="4025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409960" y="5276526"/>
            <a:ext cx="402516" cy="402516"/>
            <a:chOff x="11409960" y="5276526"/>
            <a:chExt cx="402516" cy="4025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09960" y="5276526"/>
              <a:ext cx="402516" cy="4025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1568" y="5386977"/>
            <a:ext cx="181612" cy="181612"/>
            <a:chOff x="1241568" y="5386977"/>
            <a:chExt cx="181612" cy="18161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41568" y="5386977"/>
              <a:ext cx="181612" cy="18161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862534" y="5386977"/>
            <a:ext cx="181612" cy="181612"/>
            <a:chOff x="16862534" y="5386977"/>
            <a:chExt cx="181612" cy="18161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862534" y="5386977"/>
              <a:ext cx="181612" cy="18161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453240" y="6808009"/>
            <a:ext cx="2753160" cy="90083"/>
            <a:chOff x="5453240" y="6808009"/>
            <a:chExt cx="2753160" cy="9008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100000">
              <a:off x="5453240" y="6808009"/>
              <a:ext cx="2753160" cy="9008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330254" y="6826443"/>
            <a:ext cx="2753160" cy="90083"/>
            <a:chOff x="10330254" y="6826443"/>
            <a:chExt cx="2753160" cy="9008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100000">
              <a:off x="10330254" y="6826443"/>
              <a:ext cx="2753160" cy="9008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 rot="-480000">
            <a:off x="7751747" y="5871202"/>
            <a:ext cx="2360672" cy="78726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 rot="-480000">
            <a:off x="5575065" y="8012178"/>
            <a:ext cx="2019087" cy="78725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 rot="-480000">
            <a:off x="10386986" y="8011972"/>
            <a:ext cx="2019087" cy="7872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41CC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38014" y="89499"/>
            <a:ext cx="11285146" cy="15999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0942" y="1986200"/>
            <a:ext cx="3211018" cy="3211018"/>
            <a:chOff x="1000942" y="1986200"/>
            <a:chExt cx="3211018" cy="321101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942" y="1986200"/>
              <a:ext cx="3211018" cy="32110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17851" y="1931839"/>
            <a:ext cx="3211018" cy="3211018"/>
            <a:chOff x="5317851" y="1931839"/>
            <a:chExt cx="3211018" cy="32110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7851" y="1931839"/>
              <a:ext cx="3211018" cy="321101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7611" y="3020295"/>
            <a:ext cx="2513099" cy="13713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96070" y="1931839"/>
            <a:ext cx="3211018" cy="3211018"/>
            <a:chOff x="9796070" y="1931839"/>
            <a:chExt cx="3211018" cy="32110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96070" y="1931839"/>
              <a:ext cx="3211018" cy="321101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62765" y="2458393"/>
            <a:ext cx="2513099" cy="245327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111850" y="1931839"/>
            <a:ext cx="3211018" cy="3211018"/>
            <a:chOff x="14111850" y="1931839"/>
            <a:chExt cx="3211018" cy="32110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11850" y="1931839"/>
              <a:ext cx="3211018" cy="321101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78519" y="2985125"/>
            <a:ext cx="2513099" cy="13713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94041" y="2469060"/>
            <a:ext cx="2878804" cy="24532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81894" y="6165322"/>
            <a:ext cx="3211018" cy="3211018"/>
            <a:chOff x="981894" y="6165322"/>
            <a:chExt cx="3211018" cy="321101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1894" y="6165322"/>
              <a:ext cx="3211018" cy="32110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98803" y="6110961"/>
            <a:ext cx="3211018" cy="3211018"/>
            <a:chOff x="5298803" y="6110961"/>
            <a:chExt cx="3211018" cy="321101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98803" y="6110961"/>
              <a:ext cx="3211018" cy="321101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8565" y="6666079"/>
            <a:ext cx="2878805" cy="245327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777023" y="6110961"/>
            <a:ext cx="3211018" cy="3211018"/>
            <a:chOff x="9777023" y="6110961"/>
            <a:chExt cx="3211018" cy="321101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77023" y="6110961"/>
              <a:ext cx="3211018" cy="32110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092802" y="6110961"/>
            <a:ext cx="3211018" cy="3211018"/>
            <a:chOff x="14092802" y="6110961"/>
            <a:chExt cx="3211018" cy="321101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092802" y="6110961"/>
              <a:ext cx="3211018" cy="3211018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278519" y="6626072"/>
            <a:ext cx="2878804" cy="245327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487646" y="6671699"/>
            <a:ext cx="2635001" cy="245327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962739" y="6664168"/>
            <a:ext cx="2878804" cy="24532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1003" y="71066"/>
            <a:ext cx="10287488" cy="15999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3297" y="1948691"/>
            <a:ext cx="4676118" cy="7741782"/>
            <a:chOff x="523297" y="1948691"/>
            <a:chExt cx="4676118" cy="77417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297" y="1948691"/>
              <a:ext cx="4676118" cy="77417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16849" y="1873909"/>
            <a:ext cx="4599242" cy="7816565"/>
            <a:chOff x="9616849" y="1873909"/>
            <a:chExt cx="4599242" cy="78165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6849" y="1873909"/>
              <a:ext cx="4599242" cy="781656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32786" y="2480642"/>
            <a:ext cx="5734069" cy="250184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104556" y="7347695"/>
            <a:ext cx="4323899" cy="19285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8784" y="271374"/>
            <a:ext cx="5472908" cy="15999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0982" y="404704"/>
            <a:ext cx="5421132" cy="9220167"/>
            <a:chOff x="630982" y="404704"/>
            <a:chExt cx="5421132" cy="92201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982" y="404704"/>
              <a:ext cx="5421132" cy="922016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64916" y="6893304"/>
            <a:ext cx="6283946" cy="26397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71612" y="704997"/>
            <a:ext cx="1904608" cy="1066206"/>
            <a:chOff x="4471612" y="704997"/>
            <a:chExt cx="1904608" cy="10662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1612" y="704997"/>
              <a:ext cx="1904608" cy="106620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51659" y="1594059"/>
            <a:ext cx="4551776" cy="21942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8681" y="271374"/>
            <a:ext cx="13024235" cy="15999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5317" y="1924228"/>
            <a:ext cx="4566882" cy="7696148"/>
            <a:chOff x="685317" y="1924228"/>
            <a:chExt cx="4566882" cy="7696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317" y="1924228"/>
              <a:ext cx="4566882" cy="769614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5002" y="3814256"/>
            <a:ext cx="5380856" cy="41002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08298" y="1924228"/>
            <a:ext cx="4276194" cy="7727894"/>
            <a:chOff x="6608298" y="1924228"/>
            <a:chExt cx="4276194" cy="77278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08298" y="1924228"/>
              <a:ext cx="4276194" cy="77278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2021-06-11T04:48:17Z</dcterms:created>
  <dcterms:modified xsi:type="dcterms:W3CDTF">2021-06-11T04:48:17Z</dcterms:modified>
</cp:coreProperties>
</file>