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70" r:id="rId9"/>
    <p:sldId id="269" r:id="rId10"/>
    <p:sldId id="271" r:id="rId11"/>
    <p:sldId id="273" r:id="rId12"/>
    <p:sldId id="274" r:id="rId13"/>
    <p:sldId id="275" r:id="rId14"/>
    <p:sldId id="272" r:id="rId15"/>
    <p:sldId id="276" r:id="rId16"/>
    <p:sldId id="277" r:id="rId17"/>
    <p:sldId id="278" r:id="rId18"/>
    <p:sldId id="279" r:id="rId19"/>
    <p:sldId id="261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55" d="100"/>
          <a:sy n="55" d="100"/>
        </p:scale>
        <p:origin x="658" y="3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BA44-C660-457D-9998-18BCF66339F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D2C63-4185-4B9C-B5DF-CC79B07C6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1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D2C63-4185-4B9C-B5DF-CC79B07C69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4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D2C63-4185-4B9C-B5DF-CC79B07C69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1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25397" y="1777857"/>
            <a:ext cx="11034921" cy="6729999"/>
            <a:chOff x="3625397" y="1777857"/>
            <a:chExt cx="11034921" cy="6729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5397" y="1777857"/>
              <a:ext cx="11034921" cy="67299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6671" y="2220560"/>
            <a:ext cx="8552861" cy="2539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93564" y="4187014"/>
            <a:ext cx="5612167" cy="9142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7420" y="6557430"/>
            <a:ext cx="5524547" cy="11306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B4B08FC4-A72A-4438-9F6A-EA38A9A02FF8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0EF17A-4ADF-4F66-8D1D-47E4F95E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039" y="3263129"/>
            <a:ext cx="11331921" cy="6096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5F031E9-8111-455E-8432-D412322B3ED0}"/>
              </a:ext>
            </a:extLst>
          </p:cNvPr>
          <p:cNvGrpSpPr/>
          <p:nvPr/>
        </p:nvGrpSpPr>
        <p:grpSpPr>
          <a:xfrm>
            <a:off x="649082" y="493462"/>
            <a:ext cx="11985584" cy="2233331"/>
            <a:chOff x="649082" y="493462"/>
            <a:chExt cx="11985584" cy="2233331"/>
          </a:xfrm>
        </p:grpSpPr>
        <p:pic>
          <p:nvPicPr>
            <p:cNvPr id="7" name="Object 1">
              <a:extLst>
                <a:ext uri="{FF2B5EF4-FFF2-40B4-BE49-F238E27FC236}">
                  <a16:creationId xmlns:a16="http://schemas.microsoft.com/office/drawing/2014/main" id="{128648AD-3ADE-463E-8248-82F871675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082" y="493462"/>
              <a:ext cx="6465623" cy="1841796"/>
            </a:xfrm>
            <a:prstGeom prst="rect">
              <a:avLst/>
            </a:prstGeom>
          </p:spPr>
        </p:pic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D2272AEB-8493-4C41-BBD9-BF9787CD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647" y="1812532"/>
              <a:ext cx="11916019" cy="914261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E8B5B-A6D4-4055-BCF2-C64FB8569E81}"/>
              </a:ext>
            </a:extLst>
          </p:cNvPr>
          <p:cNvSpPr/>
          <p:nvPr/>
        </p:nvSpPr>
        <p:spPr>
          <a:xfrm>
            <a:off x="4038600" y="3222032"/>
            <a:ext cx="11430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2FC4EA-10DD-4DC8-8C9C-D1254784EB68}"/>
              </a:ext>
            </a:extLst>
          </p:cNvPr>
          <p:cNvSpPr/>
          <p:nvPr/>
        </p:nvSpPr>
        <p:spPr>
          <a:xfrm>
            <a:off x="8215745" y="4381500"/>
            <a:ext cx="1600200" cy="109994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2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B4B08FC4-A72A-4438-9F6A-EA38A9A02FF8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C5EC1B-CC64-43FB-9FF3-389A8CE5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4305300"/>
            <a:ext cx="13182600" cy="290194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0A15FA1-7F67-477B-8B80-86E7D047C02C}"/>
              </a:ext>
            </a:extLst>
          </p:cNvPr>
          <p:cNvGrpSpPr/>
          <p:nvPr/>
        </p:nvGrpSpPr>
        <p:grpSpPr>
          <a:xfrm>
            <a:off x="649082" y="493462"/>
            <a:ext cx="10373285" cy="2233334"/>
            <a:chOff x="649082" y="493462"/>
            <a:chExt cx="10373285" cy="2233334"/>
          </a:xfrm>
        </p:grpSpPr>
        <p:pic>
          <p:nvPicPr>
            <p:cNvPr id="7" name="Object 1">
              <a:extLst>
                <a:ext uri="{FF2B5EF4-FFF2-40B4-BE49-F238E27FC236}">
                  <a16:creationId xmlns:a16="http://schemas.microsoft.com/office/drawing/2014/main" id="{8FE6CDEB-E2EB-419D-BF99-FB1DE695A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082" y="493462"/>
              <a:ext cx="6465623" cy="1841796"/>
            </a:xfrm>
            <a:prstGeom prst="rect">
              <a:avLst/>
            </a:prstGeom>
          </p:spPr>
        </p:pic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FD02E1EC-2B2E-4A90-99CC-3FF260A2F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647" y="1812535"/>
              <a:ext cx="10303720" cy="914261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48ECCA-B391-4564-A6C0-E28178F0B9E7}"/>
              </a:ext>
            </a:extLst>
          </p:cNvPr>
          <p:cNvSpPr/>
          <p:nvPr/>
        </p:nvSpPr>
        <p:spPr>
          <a:xfrm>
            <a:off x="3310393" y="4206675"/>
            <a:ext cx="11430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4087CA-295A-4356-82FA-87A5F91E663C}"/>
              </a:ext>
            </a:extLst>
          </p:cNvPr>
          <p:cNvSpPr/>
          <p:nvPr/>
        </p:nvSpPr>
        <p:spPr>
          <a:xfrm>
            <a:off x="4453393" y="4609592"/>
            <a:ext cx="1143000" cy="5339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4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B4B08FC4-A72A-4438-9F6A-EA38A9A02FF8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379CE9-63FD-421C-BF02-E914441D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67" y="4142941"/>
            <a:ext cx="12579265" cy="287190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5E996EA-F31C-4FE2-B69E-2C9A32D37FD0}"/>
              </a:ext>
            </a:extLst>
          </p:cNvPr>
          <p:cNvGrpSpPr/>
          <p:nvPr/>
        </p:nvGrpSpPr>
        <p:grpSpPr>
          <a:xfrm>
            <a:off x="649082" y="493462"/>
            <a:ext cx="10547452" cy="2233332"/>
            <a:chOff x="649082" y="493462"/>
            <a:chExt cx="10547452" cy="2233332"/>
          </a:xfrm>
        </p:grpSpPr>
        <p:pic>
          <p:nvPicPr>
            <p:cNvPr id="7" name="Object 1">
              <a:extLst>
                <a:ext uri="{FF2B5EF4-FFF2-40B4-BE49-F238E27FC236}">
                  <a16:creationId xmlns:a16="http://schemas.microsoft.com/office/drawing/2014/main" id="{903EA8DF-3D18-4B60-83EE-2CDF23EA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082" y="493462"/>
              <a:ext cx="6465623" cy="1841796"/>
            </a:xfrm>
            <a:prstGeom prst="rect">
              <a:avLst/>
            </a:prstGeom>
          </p:spPr>
        </p:pic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537D7B8-1E8E-4456-B889-58F7B039A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647" y="1812533"/>
              <a:ext cx="10477887" cy="914261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F590A-3625-4205-8633-AABA557BF7FE}"/>
              </a:ext>
            </a:extLst>
          </p:cNvPr>
          <p:cNvSpPr/>
          <p:nvPr/>
        </p:nvSpPr>
        <p:spPr>
          <a:xfrm>
            <a:off x="3505200" y="4095919"/>
            <a:ext cx="11430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79E9B8-60CB-4372-8999-BF42F7BEF780}"/>
              </a:ext>
            </a:extLst>
          </p:cNvPr>
          <p:cNvSpPr/>
          <p:nvPr/>
        </p:nvSpPr>
        <p:spPr>
          <a:xfrm>
            <a:off x="4727533" y="4539326"/>
            <a:ext cx="1143000" cy="5339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3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B4B08FC4-A72A-4438-9F6A-EA38A9A02FF8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865D10-5940-4875-9669-7B39D51D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00" y="4381500"/>
            <a:ext cx="12992599" cy="282903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7C0A40E-ABA0-4572-B108-ABF5EC710C95}"/>
              </a:ext>
            </a:extLst>
          </p:cNvPr>
          <p:cNvGrpSpPr/>
          <p:nvPr/>
        </p:nvGrpSpPr>
        <p:grpSpPr>
          <a:xfrm>
            <a:off x="649082" y="493462"/>
            <a:ext cx="10395227" cy="2233332"/>
            <a:chOff x="649082" y="493462"/>
            <a:chExt cx="10395227" cy="2233332"/>
          </a:xfrm>
        </p:grpSpPr>
        <p:pic>
          <p:nvPicPr>
            <p:cNvPr id="7" name="Object 1">
              <a:extLst>
                <a:ext uri="{FF2B5EF4-FFF2-40B4-BE49-F238E27FC236}">
                  <a16:creationId xmlns:a16="http://schemas.microsoft.com/office/drawing/2014/main" id="{03A27A44-F9E1-4999-95BD-DE844973F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082" y="493462"/>
              <a:ext cx="6465623" cy="1841796"/>
            </a:xfrm>
            <a:prstGeom prst="rect">
              <a:avLst/>
            </a:prstGeom>
          </p:spPr>
        </p:pic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D594B3DC-C3A2-4333-AF6E-C329859CC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647" y="1812533"/>
              <a:ext cx="10325662" cy="914261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6BFC06-8430-41E4-BFC1-02AD95628F5E}"/>
              </a:ext>
            </a:extLst>
          </p:cNvPr>
          <p:cNvSpPr/>
          <p:nvPr/>
        </p:nvSpPr>
        <p:spPr>
          <a:xfrm>
            <a:off x="3429000" y="4272372"/>
            <a:ext cx="11430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F24E5E-8422-4D91-AD2B-3081EA5DB114}"/>
              </a:ext>
            </a:extLst>
          </p:cNvPr>
          <p:cNvSpPr/>
          <p:nvPr/>
        </p:nvSpPr>
        <p:spPr>
          <a:xfrm>
            <a:off x="4551218" y="4648454"/>
            <a:ext cx="1316182" cy="5339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7F0C7EB7-24DC-4F04-A4A4-A9085D5540B9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E3C723-9FD2-4FD8-8D74-97D3D8CD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20" y="4539326"/>
            <a:ext cx="12765959" cy="232419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AFAA506-EE87-4E4D-8219-F26B17E12822}"/>
              </a:ext>
            </a:extLst>
          </p:cNvPr>
          <p:cNvGrpSpPr/>
          <p:nvPr/>
        </p:nvGrpSpPr>
        <p:grpSpPr>
          <a:xfrm>
            <a:off x="649082" y="493462"/>
            <a:ext cx="9013322" cy="2233332"/>
            <a:chOff x="649082" y="493462"/>
            <a:chExt cx="9013322" cy="2233332"/>
          </a:xfrm>
        </p:grpSpPr>
        <p:pic>
          <p:nvPicPr>
            <p:cNvPr id="7" name="Object 1">
              <a:extLst>
                <a:ext uri="{FF2B5EF4-FFF2-40B4-BE49-F238E27FC236}">
                  <a16:creationId xmlns:a16="http://schemas.microsoft.com/office/drawing/2014/main" id="{E11C3DFA-8470-4F6B-AA53-4335F4C16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082" y="493462"/>
              <a:ext cx="6465623" cy="1841796"/>
            </a:xfrm>
            <a:prstGeom prst="rect">
              <a:avLst/>
            </a:prstGeom>
          </p:spPr>
        </p:pic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12D8EEB1-649C-4D0B-9CF7-8D97A7010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647" y="1812533"/>
              <a:ext cx="8943757" cy="914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90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7F0C7EB7-24DC-4F04-A4A4-A9085D5540B9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298557-1877-4A23-86C0-A08E743F292D}"/>
              </a:ext>
            </a:extLst>
          </p:cNvPr>
          <p:cNvGrpSpPr/>
          <p:nvPr/>
        </p:nvGrpSpPr>
        <p:grpSpPr>
          <a:xfrm>
            <a:off x="649082" y="493462"/>
            <a:ext cx="9332399" cy="2233332"/>
            <a:chOff x="649082" y="493462"/>
            <a:chExt cx="9332399" cy="2233332"/>
          </a:xfrm>
        </p:grpSpPr>
        <p:pic>
          <p:nvPicPr>
            <p:cNvPr id="10" name="Object 1">
              <a:extLst>
                <a:ext uri="{FF2B5EF4-FFF2-40B4-BE49-F238E27FC236}">
                  <a16:creationId xmlns:a16="http://schemas.microsoft.com/office/drawing/2014/main" id="{D54D2A5F-F00F-4287-A465-9ED0958CA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082" y="493462"/>
              <a:ext cx="6465623" cy="1841796"/>
            </a:xfrm>
            <a:prstGeom prst="rect">
              <a:avLst/>
            </a:prstGeom>
          </p:spPr>
        </p:pic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94F2874D-A7C8-4ED9-A47F-566413BE0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647" y="1812533"/>
              <a:ext cx="9262834" cy="914261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C0D391D-1C0F-427E-A448-6D61E356B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00" y="3611528"/>
            <a:ext cx="8113918" cy="5790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03C526-CE57-4F83-B8D8-2E01BFDC1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4932425"/>
            <a:ext cx="8408903" cy="26277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616CE3-6D9B-40B1-8436-0190A1530E2F}"/>
              </a:ext>
            </a:extLst>
          </p:cNvPr>
          <p:cNvSpPr/>
          <p:nvPr/>
        </p:nvSpPr>
        <p:spPr>
          <a:xfrm>
            <a:off x="6851075" y="3536202"/>
            <a:ext cx="16002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690D25-DE17-4FDE-A392-EA47E0974DB6}"/>
              </a:ext>
            </a:extLst>
          </p:cNvPr>
          <p:cNvSpPr/>
          <p:nvPr/>
        </p:nvSpPr>
        <p:spPr>
          <a:xfrm>
            <a:off x="6733307" y="6729845"/>
            <a:ext cx="16002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FD6D85-52AA-4DA1-A87F-548955056D7B}"/>
              </a:ext>
            </a:extLst>
          </p:cNvPr>
          <p:cNvSpPr/>
          <p:nvPr/>
        </p:nvSpPr>
        <p:spPr>
          <a:xfrm>
            <a:off x="15267710" y="4848836"/>
            <a:ext cx="16002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15DD094-6CE9-4ED7-B109-0CBA880BDF66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6E740B-374B-4F7F-B7F3-E830358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44" y="661691"/>
            <a:ext cx="16134511" cy="89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1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15DD094-6CE9-4ED7-B109-0CBA880BDF66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BC8930-7CAA-4747-8163-DADD0F62A315}"/>
              </a:ext>
            </a:extLst>
          </p:cNvPr>
          <p:cNvGrpSpPr/>
          <p:nvPr/>
        </p:nvGrpSpPr>
        <p:grpSpPr>
          <a:xfrm>
            <a:off x="1177523" y="561654"/>
            <a:ext cx="15932953" cy="9163691"/>
            <a:chOff x="1288247" y="551809"/>
            <a:chExt cx="15663014" cy="885948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C47CD2-F25C-4F13-B60F-1031DBEC7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028" y="875704"/>
              <a:ext cx="15642233" cy="853559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72A8420-AC51-430B-A5F6-F1BE5C191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47" y="551809"/>
              <a:ext cx="15642232" cy="32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279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15DD094-6CE9-4ED7-B109-0CBA880BDF6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1" descr="/Users/jin-woo/Library/Group Containers/L48J367XN4.com.infraware.PolarisOffice/EngineTemp/1387/fImage95335021326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85" y="691515"/>
            <a:ext cx="15540990" cy="8897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838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>
            <a:extLst>
              <a:ext uri="{FF2B5EF4-FFF2-40B4-BE49-F238E27FC236}">
                <a16:creationId xmlns:a16="http://schemas.microsoft.com/office/drawing/2014/main" id="{DFA55616-0613-478F-8421-83DFF13B6E58}"/>
              </a:ext>
            </a:extLst>
          </p:cNvPr>
          <p:cNvGrpSpPr/>
          <p:nvPr/>
        </p:nvGrpSpPr>
        <p:grpSpPr>
          <a:xfrm>
            <a:off x="5838095" y="2057143"/>
            <a:ext cx="6171429" cy="6171429"/>
            <a:chOff x="5838095" y="2057143"/>
            <a:chExt cx="6171429" cy="6171429"/>
          </a:xfrm>
        </p:grpSpPr>
        <p:pic>
          <p:nvPicPr>
            <p:cNvPr id="28" name="Object 2">
              <a:extLst>
                <a:ext uri="{FF2B5EF4-FFF2-40B4-BE49-F238E27FC236}">
                  <a16:creationId xmlns:a16="http://schemas.microsoft.com/office/drawing/2014/main" id="{BCC73718-E010-4532-8793-7BD89B2EF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8095" y="2057143"/>
              <a:ext cx="6171429" cy="6171429"/>
            </a:xfrm>
            <a:prstGeom prst="rect">
              <a:avLst/>
            </a:prstGeom>
          </p:spPr>
        </p:pic>
      </p:grpSp>
      <p:pic>
        <p:nvPicPr>
          <p:cNvPr id="29" name="Object 4">
            <a:extLst>
              <a:ext uri="{FF2B5EF4-FFF2-40B4-BE49-F238E27FC236}">
                <a16:creationId xmlns:a16="http://schemas.microsoft.com/office/drawing/2014/main" id="{D98127BB-F4FE-499C-AE67-F4DF26D620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3915" y="2560655"/>
            <a:ext cx="5278693" cy="3789068"/>
          </a:xfrm>
          <a:prstGeom prst="rect">
            <a:avLst/>
          </a:prstGeom>
        </p:spPr>
      </p:pic>
      <p:pic>
        <p:nvPicPr>
          <p:cNvPr id="31" name="Object 5">
            <a:extLst>
              <a:ext uri="{FF2B5EF4-FFF2-40B4-BE49-F238E27FC236}">
                <a16:creationId xmlns:a16="http://schemas.microsoft.com/office/drawing/2014/main" id="{3140953F-93B2-4BEE-8A01-7F07BA0E77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00956" y="5320003"/>
            <a:ext cx="5282231" cy="1828526"/>
          </a:xfrm>
          <a:prstGeom prst="rect">
            <a:avLst/>
          </a:prstGeom>
        </p:spPr>
      </p:pic>
      <p:grpSp>
        <p:nvGrpSpPr>
          <p:cNvPr id="32" name="그룹 1002">
            <a:extLst>
              <a:ext uri="{FF2B5EF4-FFF2-40B4-BE49-F238E27FC236}">
                <a16:creationId xmlns:a16="http://schemas.microsoft.com/office/drawing/2014/main" id="{B17C2D08-C9DE-4347-AF97-17F450A6D963}"/>
              </a:ext>
            </a:extLst>
          </p:cNvPr>
          <p:cNvGrpSpPr/>
          <p:nvPr/>
        </p:nvGrpSpPr>
        <p:grpSpPr>
          <a:xfrm>
            <a:off x="6525508" y="3053587"/>
            <a:ext cx="485607" cy="485607"/>
            <a:chOff x="6525508" y="3053587"/>
            <a:chExt cx="485607" cy="485607"/>
          </a:xfrm>
        </p:grpSpPr>
        <p:pic>
          <p:nvPicPr>
            <p:cNvPr id="34" name="Object 7">
              <a:extLst>
                <a:ext uri="{FF2B5EF4-FFF2-40B4-BE49-F238E27FC236}">
                  <a16:creationId xmlns:a16="http://schemas.microsoft.com/office/drawing/2014/main" id="{859373E0-D7D9-4757-8714-3EAA2A06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508" y="3053587"/>
              <a:ext cx="485607" cy="485607"/>
            </a:xfrm>
            <a:prstGeom prst="rect">
              <a:avLst/>
            </a:prstGeom>
          </p:spPr>
        </p:pic>
      </p:grpSp>
      <p:pic>
        <p:nvPicPr>
          <p:cNvPr id="35" name="Object 9">
            <a:extLst>
              <a:ext uri="{FF2B5EF4-FFF2-40B4-BE49-F238E27FC236}">
                <a16:creationId xmlns:a16="http://schemas.microsoft.com/office/drawing/2014/main" id="{7E562A63-DF14-4D4F-A661-5949FF19128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5283" y="2885757"/>
            <a:ext cx="3918523" cy="914261"/>
          </a:xfrm>
          <a:prstGeom prst="rect">
            <a:avLst/>
          </a:prstGeom>
        </p:spPr>
      </p:pic>
      <p:grpSp>
        <p:nvGrpSpPr>
          <p:cNvPr id="36" name="그룹 1003">
            <a:extLst>
              <a:ext uri="{FF2B5EF4-FFF2-40B4-BE49-F238E27FC236}">
                <a16:creationId xmlns:a16="http://schemas.microsoft.com/office/drawing/2014/main" id="{3F559500-C0C6-43C7-AA52-235F6A382ABA}"/>
              </a:ext>
            </a:extLst>
          </p:cNvPr>
          <p:cNvGrpSpPr/>
          <p:nvPr/>
        </p:nvGrpSpPr>
        <p:grpSpPr>
          <a:xfrm>
            <a:off x="6117636" y="6106651"/>
            <a:ext cx="485607" cy="485607"/>
            <a:chOff x="6117636" y="6106651"/>
            <a:chExt cx="485607" cy="485607"/>
          </a:xfrm>
        </p:grpSpPr>
        <p:pic>
          <p:nvPicPr>
            <p:cNvPr id="37" name="Object 11">
              <a:extLst>
                <a:ext uri="{FF2B5EF4-FFF2-40B4-BE49-F238E27FC236}">
                  <a16:creationId xmlns:a16="http://schemas.microsoft.com/office/drawing/2014/main" id="{46B0112D-87A5-4771-9D6A-82561BD6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7636" y="6106651"/>
              <a:ext cx="485607" cy="485607"/>
            </a:xfrm>
            <a:prstGeom prst="rect">
              <a:avLst/>
            </a:prstGeom>
          </p:spPr>
        </p:pic>
      </p:grpSp>
      <p:pic>
        <p:nvPicPr>
          <p:cNvPr id="38" name="Object 13">
            <a:extLst>
              <a:ext uri="{FF2B5EF4-FFF2-40B4-BE49-F238E27FC236}">
                <a16:creationId xmlns:a16="http://schemas.microsoft.com/office/drawing/2014/main" id="{7E4C6E90-D076-4BDC-A98A-E5A9205053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04816" y="6013860"/>
            <a:ext cx="3488363" cy="914261"/>
          </a:xfrm>
          <a:prstGeom prst="rect">
            <a:avLst/>
          </a:prstGeom>
        </p:spPr>
      </p:pic>
      <p:grpSp>
        <p:nvGrpSpPr>
          <p:cNvPr id="39" name="그룹 1004">
            <a:extLst>
              <a:ext uri="{FF2B5EF4-FFF2-40B4-BE49-F238E27FC236}">
                <a16:creationId xmlns:a16="http://schemas.microsoft.com/office/drawing/2014/main" id="{F386EB15-9F25-4F28-B449-4DF975195AF5}"/>
              </a:ext>
            </a:extLst>
          </p:cNvPr>
          <p:cNvGrpSpPr/>
          <p:nvPr/>
        </p:nvGrpSpPr>
        <p:grpSpPr>
          <a:xfrm>
            <a:off x="10837945" y="3053587"/>
            <a:ext cx="485607" cy="485607"/>
            <a:chOff x="10837945" y="3053587"/>
            <a:chExt cx="485607" cy="485607"/>
          </a:xfrm>
        </p:grpSpPr>
        <p:pic>
          <p:nvPicPr>
            <p:cNvPr id="40" name="Object 15">
              <a:extLst>
                <a:ext uri="{FF2B5EF4-FFF2-40B4-BE49-F238E27FC236}">
                  <a16:creationId xmlns:a16="http://schemas.microsoft.com/office/drawing/2014/main" id="{2EB8F6D0-599E-4892-BB9A-19AC96546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37945" y="3053587"/>
              <a:ext cx="485607" cy="485607"/>
            </a:xfrm>
            <a:prstGeom prst="rect">
              <a:avLst/>
            </a:prstGeom>
          </p:spPr>
        </p:pic>
      </p:grpSp>
      <p:pic>
        <p:nvPicPr>
          <p:cNvPr id="41" name="Object 17">
            <a:extLst>
              <a:ext uri="{FF2B5EF4-FFF2-40B4-BE49-F238E27FC236}">
                <a16:creationId xmlns:a16="http://schemas.microsoft.com/office/drawing/2014/main" id="{4FFC585C-D5BA-45AD-BA0E-3CE930137F9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706232" y="2880443"/>
            <a:ext cx="4320340" cy="914261"/>
          </a:xfrm>
          <a:prstGeom prst="rect">
            <a:avLst/>
          </a:prstGeom>
        </p:spPr>
      </p:pic>
      <p:grpSp>
        <p:nvGrpSpPr>
          <p:cNvPr id="42" name="그룹 1005">
            <a:extLst>
              <a:ext uri="{FF2B5EF4-FFF2-40B4-BE49-F238E27FC236}">
                <a16:creationId xmlns:a16="http://schemas.microsoft.com/office/drawing/2014/main" id="{FD6F83ED-E64D-4BEB-84CA-F375A8790B57}"/>
              </a:ext>
            </a:extLst>
          </p:cNvPr>
          <p:cNvGrpSpPr/>
          <p:nvPr/>
        </p:nvGrpSpPr>
        <p:grpSpPr>
          <a:xfrm>
            <a:off x="11253797" y="6097127"/>
            <a:ext cx="485607" cy="485607"/>
            <a:chOff x="11253797" y="6097127"/>
            <a:chExt cx="485607" cy="485607"/>
          </a:xfrm>
        </p:grpSpPr>
        <p:pic>
          <p:nvPicPr>
            <p:cNvPr id="43" name="Object 19">
              <a:extLst>
                <a:ext uri="{FF2B5EF4-FFF2-40B4-BE49-F238E27FC236}">
                  <a16:creationId xmlns:a16="http://schemas.microsoft.com/office/drawing/2014/main" id="{5009F044-8776-496B-93A1-F1F5491E3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3797" y="6097127"/>
              <a:ext cx="485607" cy="485607"/>
            </a:xfrm>
            <a:prstGeom prst="rect">
              <a:avLst/>
            </a:prstGeom>
          </p:spPr>
        </p:pic>
      </p:grpSp>
      <p:pic>
        <p:nvPicPr>
          <p:cNvPr id="44" name="Object 21">
            <a:extLst>
              <a:ext uri="{FF2B5EF4-FFF2-40B4-BE49-F238E27FC236}">
                <a16:creationId xmlns:a16="http://schemas.microsoft.com/office/drawing/2014/main" id="{35386B67-B015-4669-801A-BD7BEDE6BD84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54440" y="5870840"/>
            <a:ext cx="4581819" cy="1462818"/>
          </a:xfrm>
          <a:prstGeom prst="rect">
            <a:avLst/>
          </a:prstGeom>
        </p:spPr>
      </p:pic>
      <p:grpSp>
        <p:nvGrpSpPr>
          <p:cNvPr id="45" name="그룹 1006">
            <a:extLst>
              <a:ext uri="{FF2B5EF4-FFF2-40B4-BE49-F238E27FC236}">
                <a16:creationId xmlns:a16="http://schemas.microsoft.com/office/drawing/2014/main" id="{3A69E098-25FA-48D1-BF1B-3A4363754F01}"/>
              </a:ext>
            </a:extLst>
          </p:cNvPr>
          <p:cNvGrpSpPr/>
          <p:nvPr/>
        </p:nvGrpSpPr>
        <p:grpSpPr>
          <a:xfrm>
            <a:off x="1412253" y="6013860"/>
            <a:ext cx="827360" cy="827360"/>
            <a:chOff x="1361317" y="6030460"/>
            <a:chExt cx="827360" cy="827360"/>
          </a:xfrm>
        </p:grpSpPr>
        <p:pic>
          <p:nvPicPr>
            <p:cNvPr id="46" name="Object 23">
              <a:extLst>
                <a:ext uri="{FF2B5EF4-FFF2-40B4-BE49-F238E27FC236}">
                  <a16:creationId xmlns:a16="http://schemas.microsoft.com/office/drawing/2014/main" id="{09E32CE2-D80C-4499-96FF-9C925052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1317" y="6030460"/>
              <a:ext cx="827360" cy="827360"/>
            </a:xfrm>
            <a:prstGeom prst="rect">
              <a:avLst/>
            </a:prstGeom>
          </p:spPr>
        </p:pic>
      </p:grpSp>
      <p:grpSp>
        <p:nvGrpSpPr>
          <p:cNvPr id="47" name="그룹 1007">
            <a:extLst>
              <a:ext uri="{FF2B5EF4-FFF2-40B4-BE49-F238E27FC236}">
                <a16:creationId xmlns:a16="http://schemas.microsoft.com/office/drawing/2014/main" id="{06BBFFB2-FEDD-4200-A81E-699C3E84012D}"/>
              </a:ext>
            </a:extLst>
          </p:cNvPr>
          <p:cNvGrpSpPr/>
          <p:nvPr/>
        </p:nvGrpSpPr>
        <p:grpSpPr>
          <a:xfrm>
            <a:off x="16116239" y="2990393"/>
            <a:ext cx="813067" cy="694359"/>
            <a:chOff x="16127413" y="3053587"/>
            <a:chExt cx="813067" cy="694359"/>
          </a:xfrm>
        </p:grpSpPr>
        <p:pic>
          <p:nvPicPr>
            <p:cNvPr id="48" name="Object 26">
              <a:extLst>
                <a:ext uri="{FF2B5EF4-FFF2-40B4-BE49-F238E27FC236}">
                  <a16:creationId xmlns:a16="http://schemas.microsoft.com/office/drawing/2014/main" id="{29784C65-4012-4944-A825-E926880A8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27413" y="3053587"/>
              <a:ext cx="813067" cy="694359"/>
            </a:xfrm>
            <a:prstGeom prst="rect">
              <a:avLst/>
            </a:prstGeom>
          </p:spPr>
        </p:pic>
      </p:grpSp>
      <p:grpSp>
        <p:nvGrpSpPr>
          <p:cNvPr id="49" name="그룹 1008">
            <a:extLst>
              <a:ext uri="{FF2B5EF4-FFF2-40B4-BE49-F238E27FC236}">
                <a16:creationId xmlns:a16="http://schemas.microsoft.com/office/drawing/2014/main" id="{96FED98F-9C14-4AFA-B48B-6556AC539A97}"/>
              </a:ext>
            </a:extLst>
          </p:cNvPr>
          <p:cNvGrpSpPr/>
          <p:nvPr/>
        </p:nvGrpSpPr>
        <p:grpSpPr>
          <a:xfrm>
            <a:off x="1219200" y="2802493"/>
            <a:ext cx="1070163" cy="1070163"/>
            <a:chOff x="1351793" y="2802493"/>
            <a:chExt cx="1070163" cy="1070163"/>
          </a:xfrm>
        </p:grpSpPr>
        <p:pic>
          <p:nvPicPr>
            <p:cNvPr id="50" name="Object 29">
              <a:extLst>
                <a:ext uri="{FF2B5EF4-FFF2-40B4-BE49-F238E27FC236}">
                  <a16:creationId xmlns:a16="http://schemas.microsoft.com/office/drawing/2014/main" id="{BD8D82CC-5AF1-432C-99EF-37D46F26A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1793" y="2802493"/>
              <a:ext cx="1070163" cy="1070163"/>
            </a:xfrm>
            <a:prstGeom prst="rect">
              <a:avLst/>
            </a:prstGeom>
          </p:spPr>
        </p:pic>
      </p:grpSp>
      <p:grpSp>
        <p:nvGrpSpPr>
          <p:cNvPr id="51" name="그룹 1009">
            <a:extLst>
              <a:ext uri="{FF2B5EF4-FFF2-40B4-BE49-F238E27FC236}">
                <a16:creationId xmlns:a16="http://schemas.microsoft.com/office/drawing/2014/main" id="{9180A2D0-60FB-4425-BAB8-884C07E99E6B}"/>
              </a:ext>
            </a:extLst>
          </p:cNvPr>
          <p:cNvGrpSpPr/>
          <p:nvPr/>
        </p:nvGrpSpPr>
        <p:grpSpPr>
          <a:xfrm>
            <a:off x="13148270" y="6602249"/>
            <a:ext cx="718132" cy="997189"/>
            <a:chOff x="13074068" y="6737111"/>
            <a:chExt cx="734426" cy="996444"/>
          </a:xfrm>
        </p:grpSpPr>
        <p:pic>
          <p:nvPicPr>
            <p:cNvPr id="52" name="Object 32">
              <a:extLst>
                <a:ext uri="{FF2B5EF4-FFF2-40B4-BE49-F238E27FC236}">
                  <a16:creationId xmlns:a16="http://schemas.microsoft.com/office/drawing/2014/main" id="{6F8834E6-4365-4432-9056-1904E6878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74068" y="6737111"/>
              <a:ext cx="734426" cy="996444"/>
            </a:xfrm>
            <a:prstGeom prst="rect">
              <a:avLst/>
            </a:prstGeom>
          </p:spPr>
        </p:pic>
      </p:grpSp>
      <p:sp>
        <p:nvSpPr>
          <p:cNvPr id="27" name="액자 26">
            <a:extLst>
              <a:ext uri="{FF2B5EF4-FFF2-40B4-BE49-F238E27FC236}">
                <a16:creationId xmlns:a16="http://schemas.microsoft.com/office/drawing/2014/main" id="{9E38A422-3D3E-4C03-91A4-23032A87DA44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64207" y="1371081"/>
            <a:ext cx="2853645" cy="3789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95146" y="2913854"/>
            <a:ext cx="4882165" cy="18285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3716" y="4321155"/>
            <a:ext cx="4075322" cy="13218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33641" y="5825584"/>
            <a:ext cx="2504072" cy="3091253"/>
            <a:chOff x="12733641" y="5825584"/>
            <a:chExt cx="2504072" cy="30912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33641" y="5825584"/>
              <a:ext cx="2504072" cy="3091253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47AEA79-60D7-437A-9E90-8D1D2BAED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746" y="4101992"/>
            <a:ext cx="9584218" cy="2578409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0106E1A5-7574-49C8-9917-1AFD53AAAFC8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4410" y="2421270"/>
            <a:ext cx="3211562" cy="37890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5308" y="4004059"/>
            <a:ext cx="4400348" cy="28342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32961" y="452418"/>
            <a:ext cx="5160105" cy="89558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94034" y="5403472"/>
            <a:ext cx="845614" cy="837197"/>
            <a:chOff x="5294034" y="5403472"/>
            <a:chExt cx="845614" cy="837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4034" y="5403472"/>
              <a:ext cx="845614" cy="837197"/>
            </a:xfrm>
            <a:prstGeom prst="rect">
              <a:avLst/>
            </a:prstGeom>
          </p:spPr>
        </p:pic>
      </p:grpSp>
      <p:sp>
        <p:nvSpPr>
          <p:cNvPr id="8" name="액자 7">
            <a:extLst>
              <a:ext uri="{FF2B5EF4-FFF2-40B4-BE49-F238E27FC236}">
                <a16:creationId xmlns:a16="http://schemas.microsoft.com/office/drawing/2014/main" id="{797C1B37-B492-4E10-92B2-01D3EFB4E13F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17117" y="7022760"/>
            <a:ext cx="3351366" cy="740571"/>
            <a:chOff x="11517117" y="7022760"/>
            <a:chExt cx="3351366" cy="740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517117" y="7022760"/>
              <a:ext cx="3351366" cy="740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2814" y="5110938"/>
            <a:ext cx="2162162" cy="740571"/>
            <a:chOff x="9332814" y="5110938"/>
            <a:chExt cx="2162162" cy="740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9332814" y="5110938"/>
              <a:ext cx="2162162" cy="740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49015" y="5165867"/>
            <a:ext cx="3419456" cy="740571"/>
            <a:chOff x="10049015" y="5165867"/>
            <a:chExt cx="3419456" cy="740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160000">
              <a:off x="10049015" y="5165867"/>
              <a:ext cx="3419456" cy="74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0787" y="5128660"/>
            <a:ext cx="3454508" cy="740571"/>
            <a:chOff x="7290787" y="5128660"/>
            <a:chExt cx="3454508" cy="740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8580000">
              <a:off x="7290787" y="5128660"/>
              <a:ext cx="3454508" cy="740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4941" y="2221291"/>
            <a:ext cx="3207525" cy="37890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1981" y="4851614"/>
            <a:ext cx="3179236" cy="29622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35993" y="608477"/>
            <a:ext cx="3023938" cy="3023938"/>
            <a:chOff x="5335993" y="608477"/>
            <a:chExt cx="3023938" cy="302393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5993" y="608477"/>
              <a:ext cx="3023938" cy="30239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95238" y="629069"/>
            <a:ext cx="3023938" cy="3023938"/>
            <a:chOff x="8895238" y="629069"/>
            <a:chExt cx="3023938" cy="30239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95238" y="629069"/>
              <a:ext cx="3023938" cy="30239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49893" y="608477"/>
            <a:ext cx="3023938" cy="3023938"/>
            <a:chOff x="12549893" y="608477"/>
            <a:chExt cx="3023938" cy="302393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49893" y="608477"/>
              <a:ext cx="3023938" cy="302393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90675" y="3243855"/>
            <a:ext cx="1684725" cy="132415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895238" y="5863066"/>
            <a:ext cx="3023938" cy="3023938"/>
            <a:chOff x="8895238" y="5863066"/>
            <a:chExt cx="3023938" cy="30239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95238" y="5863066"/>
              <a:ext cx="3023938" cy="302393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75048" y="8477851"/>
            <a:ext cx="1788295" cy="91426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827299" y="6562305"/>
            <a:ext cx="1575432" cy="1723763"/>
            <a:chOff x="14827299" y="6562305"/>
            <a:chExt cx="1575432" cy="172376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27299" y="6562305"/>
              <a:ext cx="1575432" cy="172376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2899" y="9133814"/>
            <a:ext cx="1427275" cy="70119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54660" y="555888"/>
            <a:ext cx="2000098" cy="70119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29617" y="555888"/>
            <a:ext cx="2000098" cy="70119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54496" y="555888"/>
            <a:ext cx="2000098" cy="70119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2792" y="3243855"/>
            <a:ext cx="2053473" cy="132415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29928" y="3262648"/>
            <a:ext cx="2662663" cy="132415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633865" y="8217499"/>
            <a:ext cx="2093658" cy="914261"/>
          </a:xfrm>
          <a:prstGeom prst="rect">
            <a:avLst/>
          </a:prstGeom>
        </p:spPr>
      </p:pic>
      <p:sp>
        <p:nvSpPr>
          <p:cNvPr id="32" name="액자 31">
            <a:extLst>
              <a:ext uri="{FF2B5EF4-FFF2-40B4-BE49-F238E27FC236}">
                <a16:creationId xmlns:a16="http://schemas.microsoft.com/office/drawing/2014/main" id="{684323FE-F7B6-49E9-BA2E-D9A0672F14B5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액자 9">
            <a:extLst>
              <a:ext uri="{FF2B5EF4-FFF2-40B4-BE49-F238E27FC236}">
                <a16:creationId xmlns:a16="http://schemas.microsoft.com/office/drawing/2014/main" id="{97211F78-A8C7-427A-AF4B-186FA6895191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FE46FF-8B80-4624-9273-30433BCC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70" y="3120427"/>
            <a:ext cx="13302860" cy="63246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359F6A-5D41-412D-A53A-FA56D80AC60B}"/>
              </a:ext>
            </a:extLst>
          </p:cNvPr>
          <p:cNvGrpSpPr/>
          <p:nvPr/>
        </p:nvGrpSpPr>
        <p:grpSpPr>
          <a:xfrm>
            <a:off x="649082" y="493462"/>
            <a:ext cx="6303465" cy="2233340"/>
            <a:chOff x="649082" y="493462"/>
            <a:chExt cx="6303465" cy="2233340"/>
          </a:xfrm>
        </p:grpSpPr>
        <p:pic>
          <p:nvPicPr>
            <p:cNvPr id="15" name="Object 1">
              <a:extLst>
                <a:ext uri="{FF2B5EF4-FFF2-40B4-BE49-F238E27FC236}">
                  <a16:creationId xmlns:a16="http://schemas.microsoft.com/office/drawing/2014/main" id="{E0158945-AE96-4F31-88F7-D2F1A98D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082" y="493462"/>
              <a:ext cx="6120936" cy="1841796"/>
            </a:xfrm>
            <a:prstGeom prst="rect">
              <a:avLst/>
            </a:prstGeom>
          </p:spPr>
        </p:pic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5994A2C8-928B-4AB9-92A5-FD427DF29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646" y="1812539"/>
              <a:ext cx="6233901" cy="914263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893907-5387-4C88-925D-B33EF0205A47}"/>
              </a:ext>
            </a:extLst>
          </p:cNvPr>
          <p:cNvSpPr/>
          <p:nvPr/>
        </p:nvSpPr>
        <p:spPr>
          <a:xfrm>
            <a:off x="6490855" y="3044027"/>
            <a:ext cx="11430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62B42C-463D-4270-B206-E6D78FFCD49B}"/>
              </a:ext>
            </a:extLst>
          </p:cNvPr>
          <p:cNvSpPr/>
          <p:nvPr/>
        </p:nvSpPr>
        <p:spPr>
          <a:xfrm>
            <a:off x="7062355" y="3687139"/>
            <a:ext cx="11430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F3BCB1-25DA-4644-91CD-AB70E03CAFC1}"/>
              </a:ext>
            </a:extLst>
          </p:cNvPr>
          <p:cNvSpPr/>
          <p:nvPr/>
        </p:nvSpPr>
        <p:spPr>
          <a:xfrm>
            <a:off x="7758545" y="6121374"/>
            <a:ext cx="11430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4C298-67A4-4ABB-AA2B-3A18CFE2406E}"/>
              </a:ext>
            </a:extLst>
          </p:cNvPr>
          <p:cNvSpPr/>
          <p:nvPr/>
        </p:nvSpPr>
        <p:spPr>
          <a:xfrm>
            <a:off x="6966402" y="7900818"/>
            <a:ext cx="11430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A6E49D01-E4ED-4D1B-BA67-8CA6D5D8093C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FB9ACCE-0548-4EA8-A71D-C5D9C37E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035" y="4170650"/>
            <a:ext cx="11817930" cy="3578978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39CD2D66-E07B-409D-9ADE-1738BE6CB206}"/>
              </a:ext>
            </a:extLst>
          </p:cNvPr>
          <p:cNvGrpSpPr/>
          <p:nvPr/>
        </p:nvGrpSpPr>
        <p:grpSpPr>
          <a:xfrm>
            <a:off x="649082" y="493462"/>
            <a:ext cx="7860439" cy="2233332"/>
            <a:chOff x="649082" y="493462"/>
            <a:chExt cx="7860439" cy="2233332"/>
          </a:xfrm>
        </p:grpSpPr>
        <p:pic>
          <p:nvPicPr>
            <p:cNvPr id="56" name="Object 1">
              <a:extLst>
                <a:ext uri="{FF2B5EF4-FFF2-40B4-BE49-F238E27FC236}">
                  <a16:creationId xmlns:a16="http://schemas.microsoft.com/office/drawing/2014/main" id="{9EB1986B-2F1A-425A-9113-3E320FA82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082" y="493462"/>
              <a:ext cx="6294912" cy="1841796"/>
            </a:xfrm>
            <a:prstGeom prst="rect">
              <a:avLst/>
            </a:prstGeom>
          </p:spPr>
        </p:pic>
        <p:pic>
          <p:nvPicPr>
            <p:cNvPr id="57" name="Object 2">
              <a:extLst>
                <a:ext uri="{FF2B5EF4-FFF2-40B4-BE49-F238E27FC236}">
                  <a16:creationId xmlns:a16="http://schemas.microsoft.com/office/drawing/2014/main" id="{EE4E8DAD-9C93-4058-8102-BE27B2B81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647" y="1812533"/>
              <a:ext cx="7790874" cy="914261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DF9998-541B-46B4-B89E-1AB78D8FC227}"/>
              </a:ext>
            </a:extLst>
          </p:cNvPr>
          <p:cNvSpPr/>
          <p:nvPr/>
        </p:nvSpPr>
        <p:spPr>
          <a:xfrm>
            <a:off x="7834744" y="4129085"/>
            <a:ext cx="1461655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8D4F9E-F2CC-4D0E-AA61-850C1B9856AC}"/>
              </a:ext>
            </a:extLst>
          </p:cNvPr>
          <p:cNvSpPr/>
          <p:nvPr/>
        </p:nvSpPr>
        <p:spPr>
          <a:xfrm>
            <a:off x="7647707" y="5419303"/>
            <a:ext cx="1648691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1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B546E2FC-317D-48BD-BA9C-B9B8DC23FF6D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559B884-0A9C-4A45-81AF-618FABF7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43412"/>
            <a:ext cx="13106400" cy="673543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D70736-5A7C-4B6D-872D-BE4B4D2354C4}"/>
              </a:ext>
            </a:extLst>
          </p:cNvPr>
          <p:cNvGrpSpPr/>
          <p:nvPr/>
        </p:nvGrpSpPr>
        <p:grpSpPr>
          <a:xfrm>
            <a:off x="649082" y="493462"/>
            <a:ext cx="8887154" cy="2233334"/>
            <a:chOff x="649082" y="493462"/>
            <a:chExt cx="8887154" cy="2233334"/>
          </a:xfrm>
        </p:grpSpPr>
        <p:pic>
          <p:nvPicPr>
            <p:cNvPr id="19" name="Object 1">
              <a:extLst>
                <a:ext uri="{FF2B5EF4-FFF2-40B4-BE49-F238E27FC236}">
                  <a16:creationId xmlns:a16="http://schemas.microsoft.com/office/drawing/2014/main" id="{9B8C6F91-CD0F-4C7E-8AB4-8B2AD2BEC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082" y="493462"/>
              <a:ext cx="6294912" cy="1841796"/>
            </a:xfrm>
            <a:prstGeom prst="rect">
              <a:avLst/>
            </a:prstGeom>
          </p:spPr>
        </p:pic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7C8DBBFE-68CD-45DA-B042-3E0A4D7FD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647" y="1812535"/>
              <a:ext cx="8817589" cy="914261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D9AF27-DC8F-49E1-A84C-671D2E28F039}"/>
              </a:ext>
            </a:extLst>
          </p:cNvPr>
          <p:cNvSpPr/>
          <p:nvPr/>
        </p:nvSpPr>
        <p:spPr>
          <a:xfrm>
            <a:off x="8125690" y="2929557"/>
            <a:ext cx="15240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3A2ACF-92B8-4BBE-BAA8-56A0D4D08A4F}"/>
              </a:ext>
            </a:extLst>
          </p:cNvPr>
          <p:cNvSpPr/>
          <p:nvPr/>
        </p:nvSpPr>
        <p:spPr>
          <a:xfrm>
            <a:off x="5800994" y="5510267"/>
            <a:ext cx="2200006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B546E2FC-317D-48BD-BA9C-B9B8DC23FF6D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84FB1C-3074-48BD-9C58-16FA49C5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03" y="3654331"/>
            <a:ext cx="13197194" cy="4191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394F2C9-809C-40C4-A1E9-E9086D798365}"/>
              </a:ext>
            </a:extLst>
          </p:cNvPr>
          <p:cNvGrpSpPr/>
          <p:nvPr/>
        </p:nvGrpSpPr>
        <p:grpSpPr>
          <a:xfrm>
            <a:off x="649082" y="493462"/>
            <a:ext cx="7746156" cy="2233334"/>
            <a:chOff x="649082" y="493462"/>
            <a:chExt cx="7746156" cy="2233334"/>
          </a:xfrm>
        </p:grpSpPr>
        <p:pic>
          <p:nvPicPr>
            <p:cNvPr id="10" name="Object 1">
              <a:extLst>
                <a:ext uri="{FF2B5EF4-FFF2-40B4-BE49-F238E27FC236}">
                  <a16:creationId xmlns:a16="http://schemas.microsoft.com/office/drawing/2014/main" id="{F5F0D86F-9EC0-4C82-8F18-D7B425C7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082" y="493462"/>
              <a:ext cx="6465623" cy="1841796"/>
            </a:xfrm>
            <a:prstGeom prst="rect">
              <a:avLst/>
            </a:prstGeom>
          </p:spPr>
        </p:pic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5E543755-06F3-4F85-AF3E-B7363A83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647" y="1812535"/>
              <a:ext cx="7676591" cy="914261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CD7A06-823D-448B-B926-945BF0F8848F}"/>
              </a:ext>
            </a:extLst>
          </p:cNvPr>
          <p:cNvSpPr/>
          <p:nvPr/>
        </p:nvSpPr>
        <p:spPr>
          <a:xfrm>
            <a:off x="3200400" y="3589639"/>
            <a:ext cx="12954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CF4EED-5912-4C7A-A287-5115AC935E9C}"/>
              </a:ext>
            </a:extLst>
          </p:cNvPr>
          <p:cNvSpPr/>
          <p:nvPr/>
        </p:nvSpPr>
        <p:spPr>
          <a:xfrm>
            <a:off x="6469703" y="3570844"/>
            <a:ext cx="11430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6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:a16="http://schemas.microsoft.com/office/drawing/2014/main" id="{5E513CF2-CC05-4397-9642-C528A7643276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prstGeom prst="frame">
            <a:avLst>
              <a:gd name="adj1" fmla="val 2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11EAFD-7D18-4223-81CF-BC55D47F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865" y="3924300"/>
            <a:ext cx="11856270" cy="297668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B1477E9-9DCB-4009-8E25-631A1745442C}"/>
              </a:ext>
            </a:extLst>
          </p:cNvPr>
          <p:cNvGrpSpPr/>
          <p:nvPr/>
        </p:nvGrpSpPr>
        <p:grpSpPr>
          <a:xfrm>
            <a:off x="649082" y="493462"/>
            <a:ext cx="8139746" cy="2233334"/>
            <a:chOff x="649082" y="493462"/>
            <a:chExt cx="8139746" cy="2233334"/>
          </a:xfrm>
        </p:grpSpPr>
        <p:pic>
          <p:nvPicPr>
            <p:cNvPr id="7" name="Object 1">
              <a:extLst>
                <a:ext uri="{FF2B5EF4-FFF2-40B4-BE49-F238E27FC236}">
                  <a16:creationId xmlns:a16="http://schemas.microsoft.com/office/drawing/2014/main" id="{05AB905A-3199-412F-B915-B58A02933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082" y="493462"/>
              <a:ext cx="6465623" cy="1841796"/>
            </a:xfrm>
            <a:prstGeom prst="rect">
              <a:avLst/>
            </a:prstGeom>
          </p:spPr>
        </p:pic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5BF0792-FC74-4F9A-8864-72285EF8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647" y="1812535"/>
              <a:ext cx="8070181" cy="914261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AB0FA9-62A2-492D-B21C-14C8420AB613}"/>
              </a:ext>
            </a:extLst>
          </p:cNvPr>
          <p:cNvSpPr/>
          <p:nvPr/>
        </p:nvSpPr>
        <p:spPr>
          <a:xfrm>
            <a:off x="3733800" y="3880838"/>
            <a:ext cx="1143000" cy="53390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8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19</Pages>
  <Words>2</Words>
  <Characters>0</Characters>
  <Application>Microsoft Office PowerPoint</Application>
  <DocSecurity>0</DocSecurity>
  <PresentationFormat>사용자 지정</PresentationFormat>
  <Lines>0</Lines>
  <Paragraphs>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명주 이</cp:lastModifiedBy>
  <cp:revision>3</cp:revision>
  <dcterms:modified xsi:type="dcterms:W3CDTF">2021-12-05T11:05:00Z</dcterms:modified>
</cp:coreProperties>
</file>