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11BF-8538-4DE3-AD61-E919AE4C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384EC-1B8E-43B6-BBBF-02BF7ACE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7A3F8-2DC3-4530-89BB-B308A93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650FF-E243-4EC2-9480-A2279CC6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1F3F-5823-4250-9FCC-6BD00028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B47E-2C25-4E80-BA7A-E8FBC211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0215A-B53D-42A8-B245-2931D196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A4698-AD3C-4CD4-832D-2787131F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EC130-15C7-4B37-9E92-43B91DF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BE036-C78D-4159-A73B-FA17BD81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FFCE4C-0CDD-4108-881E-4DAC0609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A6EA1-8767-4FDF-B3EF-1FA43A75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6858B-42BB-486D-A945-F5228CC0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48165-5BB5-460E-83FA-CCA984F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935C7-C933-445C-BABE-1ECAC83B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9283-C0AF-44F6-B3B5-331FB65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569B-D659-480E-B176-428BED22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C21C5-2D6A-485B-95FA-6C2C2366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ED952-72BE-49AF-9D47-3372168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CD75-A311-450C-BC9E-74300C8B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8847-03F0-4EC0-B3F0-F34D7E7B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AEB85-3B04-471D-8319-3F21020B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32A5A-B1C5-4780-B19B-07BB5935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84278-FEA2-42E2-AA52-B9B3885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0B6D-D1C5-42E2-8FD1-39BE6D7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A3800-03D6-4498-9264-575BF0AE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9749-00F5-453B-ACF4-4D9371E7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34503-B283-4842-BAB3-038BF222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C50E0-90BA-485B-BE30-0DB56C0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C7F36-4281-4CA7-B8E5-559C60D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32CF1-D31D-4F63-9D31-FCD725A9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3E7A-361B-42D4-8072-5C778069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DF91F-7B4F-495C-8173-4A15DED7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9671A-6F84-4B66-94DC-DD87D5B7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9548C-316C-45F4-B660-EEE741604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F7798-B39D-4310-ACF5-6ADB2155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045B6-71B3-459C-8622-D2F5D6A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E4DA2-071A-489F-B6E6-C48A010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8B01E-A72F-4A77-B55A-D53E7D0E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31127-C37A-4003-B57C-68003317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8B034-B688-4742-AA46-66220AD5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C2108-1B1E-40CC-A6B2-41C27899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495BA-5AB3-4882-8324-3369720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8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0532B-7E05-40A2-9B48-528CB77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299A7-017D-4B96-AE5A-229F164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645E8-2518-4733-8955-829E72E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6155-6C6B-4D68-A786-0515DAF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83E96-247E-4DDB-8874-4FCB2AE1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CEC89-AE8C-4119-83C2-CB98AB9A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B5D87-4D13-4E28-A256-2F76E618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C85C0-2BBB-4F2A-9E42-3861F38D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8CDC7-B834-4621-ACAF-BF1713EC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6B6E-62E8-44BF-B718-D624C94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73C8C-8779-462F-A5EC-3E5CEDED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F56AB-25C0-4D87-BB92-CC70E37D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9F79-EE31-4679-AECF-0DA6E44C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66914-CFD4-48DE-9726-9775014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371FD-EE79-456C-87A3-B030654D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2291E-9E31-4D71-B9B2-FCFF896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B68F5-84A2-4CDF-ADCF-5A0370D6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19C6-FC50-430B-8B20-FE82CD20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498C-B62B-4F0A-B7C2-9D45D702C41F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0828-E824-49D7-8C4B-FFD56DF0D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EBE46-CF06-4884-889F-C4400A75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lender.org/manual/en/dev/addons/import_export/io_scene_fbx.html?highlight=fb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0A8BE2-E10C-4B38-ACDD-7A3957AC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23" y="3000955"/>
            <a:ext cx="2581275" cy="771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49B85C-10F4-49D5-A614-BB614F97EE31}"/>
              </a:ext>
            </a:extLst>
          </p:cNvPr>
          <p:cNvSpPr txBox="1"/>
          <p:nvPr/>
        </p:nvSpPr>
        <p:spPr>
          <a:xfrm>
            <a:off x="6003210" y="3043237"/>
            <a:ext cx="2698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开源课</a:t>
            </a:r>
            <a:endParaRPr lang="en-US" altLang="zh-CN" sz="3600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sz="1400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OpenClass</a:t>
            </a:r>
            <a:endParaRPr lang="zh-CN" altLang="en-US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2" name="双括号 1">
            <a:extLst>
              <a:ext uri="{FF2B5EF4-FFF2-40B4-BE49-F238E27FC236}">
                <a16:creationId xmlns:a16="http://schemas.microsoft.com/office/drawing/2014/main" id="{E1623B68-2091-42AB-BA24-1F6A30F419D6}"/>
              </a:ext>
            </a:extLst>
          </p:cNvPr>
          <p:cNvSpPr/>
          <p:nvPr/>
        </p:nvSpPr>
        <p:spPr>
          <a:xfrm>
            <a:off x="8701814" y="2350214"/>
            <a:ext cx="2581275" cy="1808028"/>
          </a:xfrm>
          <a:prstGeom prst="bracketPair">
            <a:avLst>
              <a:gd name="adj" fmla="val 118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2596251-C845-4229-9740-957CDA34C261}"/>
              </a:ext>
            </a:extLst>
          </p:cNvPr>
          <p:cNvCxnSpPr>
            <a:cxnSpLocks/>
          </p:cNvCxnSpPr>
          <p:nvPr/>
        </p:nvCxnSpPr>
        <p:spPr>
          <a:xfrm flipH="1">
            <a:off x="9202723" y="2773291"/>
            <a:ext cx="1626343" cy="12156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242442-CF4A-4194-9072-0C01246BC516}"/>
              </a:ext>
            </a:extLst>
          </p:cNvPr>
          <p:cNvSpPr txBox="1"/>
          <p:nvPr/>
        </p:nvSpPr>
        <p:spPr>
          <a:xfrm>
            <a:off x="8701814" y="2773291"/>
            <a:ext cx="180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TOPICS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F8A165-A313-4DF2-B11D-CE14CAEB1CDC}"/>
              </a:ext>
            </a:extLst>
          </p:cNvPr>
          <p:cNvSpPr txBox="1"/>
          <p:nvPr/>
        </p:nvSpPr>
        <p:spPr>
          <a:xfrm>
            <a:off x="10201013" y="3465766"/>
            <a:ext cx="135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Q&amp;A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019E18-1A38-4E8F-9514-503EEEA82B79}"/>
              </a:ext>
            </a:extLst>
          </p:cNvPr>
          <p:cNvSpPr txBox="1"/>
          <p:nvPr/>
        </p:nvSpPr>
        <p:spPr>
          <a:xfrm>
            <a:off x="1470211" y="100651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Questions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BBE368-874E-468A-94A3-10EC1E2FB2F6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1FB192-51EA-4522-ABBD-10BE138DF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39" y="2816078"/>
            <a:ext cx="7599454" cy="926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90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4EF44D-3D68-49FA-99B7-E295B15C80C0}"/>
              </a:ext>
            </a:extLst>
          </p:cNvPr>
          <p:cNvSpPr txBox="1"/>
          <p:nvPr/>
        </p:nvSpPr>
        <p:spPr>
          <a:xfrm>
            <a:off x="1470211" y="2413337"/>
            <a:ext cx="92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[0002] </a:t>
            </a:r>
            <a:r>
              <a:rPr lang="zh-CN" altLang="en-US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让带有骨骼的英雄动起来</a:t>
            </a:r>
            <a:endParaRPr lang="en-US" altLang="zh-CN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How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to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animate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characters with armature tech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CDF921-4702-4818-A137-43908187E083}"/>
              </a:ext>
            </a:extLst>
          </p:cNvPr>
          <p:cNvSpPr txBox="1"/>
          <p:nvPr/>
        </p:nvSpPr>
        <p:spPr>
          <a:xfrm>
            <a:off x="1443089" y="672299"/>
            <a:ext cx="92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Requirement</a:t>
            </a:r>
            <a:endParaRPr lang="en-US" altLang="zh-CN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我有一个带骨骼的模型，想做一个能量传输的特效动画片段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2927B5-70BE-4047-B19F-681DA1D361F7}"/>
              </a:ext>
            </a:extLst>
          </p:cNvPr>
          <p:cNvSpPr txBox="1"/>
          <p:nvPr/>
        </p:nvSpPr>
        <p:spPr>
          <a:xfrm>
            <a:off x="1443089" y="2068151"/>
            <a:ext cx="103046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Solution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Points: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关键帧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Armature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Image as Plane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Deep Dive: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理解</a:t>
            </a: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fbx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>
                <a:hlinkClick r:id="rId2"/>
              </a:rPr>
              <a:t>https://docs.blender.org/manual/en/dev/addons/import_export/io_scene_fbx.html?highlight=fbx</a:t>
            </a:r>
            <a:endParaRPr lang="en-US" altLang="zh-CN" dirty="0"/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zh-CN" altLang="en-US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D6158B-028A-41AF-A140-DB1CA187AF97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90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Alibaba Sans Black</vt:lpstr>
      <vt:lpstr>Alibaba Sans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Nan</dc:creator>
  <cp:lastModifiedBy>Meng Nan</cp:lastModifiedBy>
  <cp:revision>38</cp:revision>
  <dcterms:created xsi:type="dcterms:W3CDTF">2019-11-06T04:10:46Z</dcterms:created>
  <dcterms:modified xsi:type="dcterms:W3CDTF">2019-11-07T03:44:36Z</dcterms:modified>
</cp:coreProperties>
</file>