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5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F11BF-8538-4DE3-AD61-E919AE4CD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D384EC-1B8E-43B6-BBBF-02BF7ACE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7A3F8-2DC3-4530-89BB-B308A93E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650FF-E243-4EC2-9480-A2279CC6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71F3F-5823-4250-9FCC-6BD00028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DB47E-2C25-4E80-BA7A-E8FBC211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00215A-B53D-42A8-B245-2931D196A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A4698-AD3C-4CD4-832D-2787131F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EC130-15C7-4B37-9E92-43B91DF2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BE036-C78D-4159-A73B-FA17BD81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31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FFCE4C-0CDD-4108-881E-4DAC0609A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9A6EA1-8767-4FDF-B3EF-1FA43A75B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6858B-42BB-486D-A945-F5228CC0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48165-5BB5-460E-83FA-CCA984F0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935C7-C933-445C-BABE-1ECAC83B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4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59283-C0AF-44F6-B3B5-331FB656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B569B-D659-480E-B176-428BED220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C21C5-2D6A-485B-95FA-6C2C2366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ED952-72BE-49AF-9D47-3372168E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9CD75-A311-450C-BC9E-74300C8B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3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98847-03F0-4EC0-B3F0-F34D7E7B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AEB85-3B04-471D-8319-3F21020B5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32A5A-B1C5-4780-B19B-07BB5935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84278-FEA2-42E2-AA52-B9B38857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60B6D-D1C5-42E2-8FD1-39BE6D79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9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A3800-03D6-4498-9264-575BF0AE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49749-00F5-453B-ACF4-4D9371E76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34503-B283-4842-BAB3-038BF2222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4C50E0-90BA-485B-BE30-0DB56C0D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C7F36-4281-4CA7-B8E5-559C60D8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32CF1-D31D-4F63-9D31-FCD725A9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3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A3E7A-361B-42D4-8072-5C778069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DF91F-7B4F-495C-8173-4A15DED7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29671A-6F84-4B66-94DC-DD87D5B77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39548C-316C-45F4-B660-EEE741604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2F7798-B39D-4310-ACF5-6ADB2155E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9045B6-71B3-459C-8622-D2F5D6A7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DE4DA2-071A-489F-B6E6-C48A010F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8B01E-A72F-4A77-B55A-D53E7D0E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79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31127-C37A-4003-B57C-68003317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08B034-B688-4742-AA46-66220AD5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9C2108-1B1E-40CC-A6B2-41C27899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6495BA-5AB3-4882-8324-33697205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8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20532B-7E05-40A2-9B48-528CB77A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3299A7-017D-4B96-AE5A-229F1649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645E8-2518-4733-8955-829E72EF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15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56155-6C6B-4D68-A786-0515DAF9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83E96-247E-4DDB-8874-4FCB2AE1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1CEC89-AE8C-4119-83C2-CB98AB9AE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2B5D87-4D13-4E28-A256-2F76E618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C85C0-2BBB-4F2A-9E42-3861F38D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58CDC7-B834-4621-ACAF-BF1713EC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8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A6B6E-62E8-44BF-B718-D624C949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973C8C-8779-462F-A5EC-3E5CEDEDA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FF56AB-25C0-4D87-BB92-CC70E37DE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09F79-EE31-4679-AECF-0DA6E44C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966914-CFD4-48DE-9726-9775014E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371FD-EE79-456C-87A3-B030654D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25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F2291E-9E31-4D71-B9B2-FCFF8960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B68F5-84A2-4CDF-ADCF-5A0370D61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F19C6-FC50-430B-8B20-FE82CD209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6498C-B62B-4F0A-B7C2-9D45D702C41F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C0828-E824-49D7-8C4B-FFD56DF0D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EBE46-CF06-4884-889F-C4400A757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7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60A8BE2-E10C-4B38-ACDD-7A3957AC5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823" y="3000955"/>
            <a:ext cx="2581275" cy="7715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49B85C-10F4-49D5-A614-BB614F97EE31}"/>
              </a:ext>
            </a:extLst>
          </p:cNvPr>
          <p:cNvSpPr txBox="1"/>
          <p:nvPr/>
        </p:nvSpPr>
        <p:spPr>
          <a:xfrm>
            <a:off x="6003210" y="3043237"/>
            <a:ext cx="2698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开源课</a:t>
            </a:r>
            <a:endParaRPr lang="en-US" altLang="zh-CN" sz="3600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en-US" altLang="zh-CN" sz="1400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OpenClass</a:t>
            </a:r>
            <a:endParaRPr lang="zh-CN" altLang="en-US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2" name="双括号 1">
            <a:extLst>
              <a:ext uri="{FF2B5EF4-FFF2-40B4-BE49-F238E27FC236}">
                <a16:creationId xmlns:a16="http://schemas.microsoft.com/office/drawing/2014/main" id="{E1623B68-2091-42AB-BA24-1F6A30F419D6}"/>
              </a:ext>
            </a:extLst>
          </p:cNvPr>
          <p:cNvSpPr/>
          <p:nvPr/>
        </p:nvSpPr>
        <p:spPr>
          <a:xfrm>
            <a:off x="8701814" y="2350214"/>
            <a:ext cx="2581275" cy="1808028"/>
          </a:xfrm>
          <a:prstGeom prst="bracketPair">
            <a:avLst>
              <a:gd name="adj" fmla="val 1180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2596251-C845-4229-9740-957CDA34C261}"/>
              </a:ext>
            </a:extLst>
          </p:cNvPr>
          <p:cNvCxnSpPr>
            <a:cxnSpLocks/>
          </p:cNvCxnSpPr>
          <p:nvPr/>
        </p:nvCxnSpPr>
        <p:spPr>
          <a:xfrm flipH="1">
            <a:off x="9202723" y="2773291"/>
            <a:ext cx="1626343" cy="12156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D242442-CF4A-4194-9072-0C01246BC516}"/>
              </a:ext>
            </a:extLst>
          </p:cNvPr>
          <p:cNvSpPr txBox="1"/>
          <p:nvPr/>
        </p:nvSpPr>
        <p:spPr>
          <a:xfrm>
            <a:off x="8701814" y="2773291"/>
            <a:ext cx="1805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libaba Sans Black" panose="020B0A03020203040204" pitchFamily="34" charset="0"/>
                <a:cs typeface="Alibaba Sans Black" panose="020B0A03020203040204" pitchFamily="34" charset="0"/>
              </a:rPr>
              <a:t>TOPICS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F8A165-A313-4DF2-B11D-CE14CAEB1CDC}"/>
              </a:ext>
            </a:extLst>
          </p:cNvPr>
          <p:cNvSpPr txBox="1"/>
          <p:nvPr/>
        </p:nvSpPr>
        <p:spPr>
          <a:xfrm>
            <a:off x="10201013" y="3465766"/>
            <a:ext cx="1353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libaba Sans Black" panose="020B0A03020203040204" pitchFamily="34" charset="0"/>
                <a:cs typeface="Alibaba Sans Black" panose="020B0A03020203040204" pitchFamily="34" charset="0"/>
              </a:rPr>
              <a:t>Q&amp;A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4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019E18-1A38-4E8F-9514-503EEEA82B79}"/>
              </a:ext>
            </a:extLst>
          </p:cNvPr>
          <p:cNvSpPr txBox="1"/>
          <p:nvPr/>
        </p:nvSpPr>
        <p:spPr>
          <a:xfrm>
            <a:off x="1470211" y="1006517"/>
            <a:ext cx="9251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Questions</a:t>
            </a:r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BBE368-874E-468A-94A3-10EC1E2FB2F6}"/>
              </a:ext>
            </a:extLst>
          </p:cNvPr>
          <p:cNvSpPr/>
          <p:nvPr/>
        </p:nvSpPr>
        <p:spPr>
          <a:xfrm>
            <a:off x="0" y="0"/>
            <a:ext cx="356461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1FB192-51EA-4522-ABBD-10BE138DF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739" y="2816078"/>
            <a:ext cx="7599454" cy="926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90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4EF44D-3D68-49FA-99B7-E295B15C80C0}"/>
              </a:ext>
            </a:extLst>
          </p:cNvPr>
          <p:cNvSpPr txBox="1"/>
          <p:nvPr/>
        </p:nvSpPr>
        <p:spPr>
          <a:xfrm>
            <a:off x="1470211" y="2413337"/>
            <a:ext cx="9251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[0002] blender</a:t>
            </a:r>
            <a:r>
              <a:rPr lang="zh-CN" altLang="en-US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用骨骼调整人物动作</a:t>
            </a:r>
            <a:endParaRPr lang="en-US" altLang="zh-CN" b="1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How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 </a:t>
            </a: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to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 </a:t>
            </a: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use armature tech to modify characters’ pose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 </a:t>
            </a:r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28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CDF921-4702-4818-A137-43908187E083}"/>
              </a:ext>
            </a:extLst>
          </p:cNvPr>
          <p:cNvSpPr txBox="1"/>
          <p:nvPr/>
        </p:nvSpPr>
        <p:spPr>
          <a:xfrm>
            <a:off x="1443089" y="672299"/>
            <a:ext cx="9251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Requirement</a:t>
            </a:r>
            <a:endParaRPr lang="en-US" altLang="zh-CN" b="1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我有一个带骨骼的模型，想做一个能量传输的特效动画片段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2927B5-70BE-4047-B19F-681DA1D361F7}"/>
              </a:ext>
            </a:extLst>
          </p:cNvPr>
          <p:cNvSpPr txBox="1"/>
          <p:nvPr/>
        </p:nvSpPr>
        <p:spPr>
          <a:xfrm>
            <a:off x="1443089" y="2068151"/>
            <a:ext cx="1030462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Solution</a:t>
            </a:r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Points:</a:t>
            </a: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Armature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Image as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Render-&gt; blend mode</a:t>
            </a: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Deep Dive:</a:t>
            </a: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理解</a:t>
            </a: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armatures</a:t>
            </a:r>
          </a:p>
          <a:p>
            <a:r>
              <a:rPr lang="en-US" altLang="zh-CN" dirty="0"/>
              <a:t>https://docs.blender.org/manual/en/dev/animation/armatures/introduction.html</a:t>
            </a:r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zh-CN" altLang="en-US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D6158B-028A-41AF-A140-DB1CA187AF97}"/>
              </a:ext>
            </a:extLst>
          </p:cNvPr>
          <p:cNvSpPr/>
          <p:nvPr/>
        </p:nvSpPr>
        <p:spPr>
          <a:xfrm>
            <a:off x="0" y="0"/>
            <a:ext cx="356461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84</Words>
  <Application>Microsoft Office PowerPoint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Alibaba Sans Black</vt:lpstr>
      <vt:lpstr>Alibaba Sans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Nan</dc:creator>
  <cp:lastModifiedBy>Meng Nan</cp:lastModifiedBy>
  <cp:revision>46</cp:revision>
  <dcterms:created xsi:type="dcterms:W3CDTF">2019-11-06T04:10:46Z</dcterms:created>
  <dcterms:modified xsi:type="dcterms:W3CDTF">2019-11-07T05:09:30Z</dcterms:modified>
</cp:coreProperties>
</file>