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A8BE2-E10C-4B38-ACDD-7A3957AC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3" y="3000955"/>
            <a:ext cx="258127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9B85C-10F4-49D5-A614-BB614F97EE31}"/>
              </a:ext>
            </a:extLst>
          </p:cNvPr>
          <p:cNvSpPr txBox="1"/>
          <p:nvPr/>
        </p:nvSpPr>
        <p:spPr>
          <a:xfrm>
            <a:off x="6003210" y="3043237"/>
            <a:ext cx="26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开源课</a:t>
            </a:r>
            <a:endParaRPr lang="en-US" altLang="zh-CN" sz="3600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sz="1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OpenClass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" name="双括号 1">
            <a:extLst>
              <a:ext uri="{FF2B5EF4-FFF2-40B4-BE49-F238E27FC236}">
                <a16:creationId xmlns:a16="http://schemas.microsoft.com/office/drawing/2014/main" id="{E1623B68-2091-42AB-BA24-1F6A30F419D6}"/>
              </a:ext>
            </a:extLst>
          </p:cNvPr>
          <p:cNvSpPr/>
          <p:nvPr/>
        </p:nvSpPr>
        <p:spPr>
          <a:xfrm>
            <a:off x="8701814" y="2350214"/>
            <a:ext cx="2581275" cy="1808028"/>
          </a:xfrm>
          <a:prstGeom prst="bracketPair">
            <a:avLst>
              <a:gd name="adj" fmla="val 118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2596251-C845-4229-9740-957CDA34C261}"/>
              </a:ext>
            </a:extLst>
          </p:cNvPr>
          <p:cNvCxnSpPr>
            <a:cxnSpLocks/>
          </p:cNvCxnSpPr>
          <p:nvPr/>
        </p:nvCxnSpPr>
        <p:spPr>
          <a:xfrm flipH="1">
            <a:off x="9202723" y="2773291"/>
            <a:ext cx="1626343" cy="12156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242442-CF4A-4194-9072-0C01246BC516}"/>
              </a:ext>
            </a:extLst>
          </p:cNvPr>
          <p:cNvSpPr txBox="1"/>
          <p:nvPr/>
        </p:nvSpPr>
        <p:spPr>
          <a:xfrm>
            <a:off x="8701814" y="2773291"/>
            <a:ext cx="180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TOPICS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F8A165-A313-4DF2-B11D-CE14CAEB1CDC}"/>
              </a:ext>
            </a:extLst>
          </p:cNvPr>
          <p:cNvSpPr txBox="1"/>
          <p:nvPr/>
        </p:nvSpPr>
        <p:spPr>
          <a:xfrm>
            <a:off x="10201013" y="3465766"/>
            <a:ext cx="13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BE368-874E-468A-94A3-10EC1E2FB2F6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7746E6-713B-4FC1-AF45-F911933A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1" y="2280709"/>
            <a:ext cx="7765997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EF44D-3D68-49FA-99B7-E295B15C80C0}"/>
              </a:ext>
            </a:extLst>
          </p:cNvPr>
          <p:cNvSpPr txBox="1"/>
          <p:nvPr/>
        </p:nvSpPr>
        <p:spPr>
          <a:xfrm>
            <a:off x="1470211" y="241333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[0005] blender 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底层系列之</a:t>
            </a:r>
            <a:r>
              <a:rPr lang="en-US" altLang="zh-CN" sz="2400" b="1" dirty="0" err="1">
                <a:latin typeface="Alibaba Sans Black" panose="020B0A03020203040204" pitchFamily="34" charset="0"/>
                <a:cs typeface="Alibaba Sans Black" panose="020B0A03020203040204" pitchFamily="34" charset="0"/>
              </a:rPr>
              <a:t>datablocks</a:t>
            </a:r>
            <a:endParaRPr lang="en-US" altLang="zh-CN" sz="2400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How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to understand Core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concept 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datablocks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in Blender?</a:t>
            </a:r>
          </a:p>
        </p:txBody>
      </p:sp>
    </p:spTree>
    <p:extLst>
      <p:ext uri="{BB962C8B-B14F-4D97-AF65-F5344CB8AC3E}">
        <p14:creationId xmlns:p14="http://schemas.microsoft.com/office/powerpoint/2010/main" val="18092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672299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火星有一个悟空，他一半寒冰一半烈火。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datablocks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Deep Dive: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理解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datablocks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/>
              <a:t>https://docs.blender.org/manual/en/dev/files/data_blocks.html</a:t>
            </a:r>
            <a:endParaRPr lang="zh-CN" altLang="en-US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356461" y="2900338"/>
            <a:ext cx="11835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pPr algn="ctr"/>
            <a:r>
              <a:rPr lang="zh-CN" altLang="en-US" sz="2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火星有一个悟空，他一半寒冰一半烈火。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B87B00-35C2-4629-A916-08ED6379B4BF}"/>
              </a:ext>
            </a:extLst>
          </p:cNvPr>
          <p:cNvSpPr/>
          <p:nvPr/>
        </p:nvSpPr>
        <p:spPr>
          <a:xfrm>
            <a:off x="1126882" y="60113"/>
            <a:ext cx="2451206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Collection</a:t>
            </a:r>
            <a:endParaRPr lang="zh-CN" altLang="en-US" sz="24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683815-2843-42D2-8111-27A212BF15C8}"/>
              </a:ext>
            </a:extLst>
          </p:cNvPr>
          <p:cNvSpPr/>
          <p:nvPr/>
        </p:nvSpPr>
        <p:spPr>
          <a:xfrm>
            <a:off x="1170554" y="1750681"/>
            <a:ext cx="2347466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Object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E361C85-559C-4C6C-A2CE-56D4E8EB1EE7}"/>
              </a:ext>
            </a:extLst>
          </p:cNvPr>
          <p:cNvSpPr/>
          <p:nvPr/>
        </p:nvSpPr>
        <p:spPr>
          <a:xfrm>
            <a:off x="4155801" y="1750681"/>
            <a:ext cx="2347461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Mesh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D6072FD-63C4-4C5B-A152-F2DF38AA53BC}"/>
              </a:ext>
            </a:extLst>
          </p:cNvPr>
          <p:cNvSpPr/>
          <p:nvPr/>
        </p:nvSpPr>
        <p:spPr>
          <a:xfrm>
            <a:off x="4155801" y="3428633"/>
            <a:ext cx="2347454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Material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E9CAAE-B79F-40DD-988F-EB48D8921D94}"/>
              </a:ext>
            </a:extLst>
          </p:cNvPr>
          <p:cNvSpPr/>
          <p:nvPr/>
        </p:nvSpPr>
        <p:spPr>
          <a:xfrm>
            <a:off x="4155801" y="5234107"/>
            <a:ext cx="2347454" cy="56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Texture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ED59558-59F9-4FE9-B051-C13D2DDFB59A}"/>
              </a:ext>
            </a:extLst>
          </p:cNvPr>
          <p:cNvCxnSpPr/>
          <p:nvPr/>
        </p:nvCxnSpPr>
        <p:spPr>
          <a:xfrm>
            <a:off x="2340579" y="799139"/>
            <a:ext cx="0" cy="3496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78198A7-DF39-4D9F-8811-B5F92ABD417D}"/>
              </a:ext>
            </a:extLst>
          </p:cNvPr>
          <p:cNvCxnSpPr/>
          <p:nvPr/>
        </p:nvCxnSpPr>
        <p:spPr>
          <a:xfrm>
            <a:off x="5329528" y="2695312"/>
            <a:ext cx="0" cy="3496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BBAF6C-1AC0-4CCD-9879-795C033DA377}"/>
              </a:ext>
            </a:extLst>
          </p:cNvPr>
          <p:cNvCxnSpPr/>
          <p:nvPr/>
        </p:nvCxnSpPr>
        <p:spPr>
          <a:xfrm>
            <a:off x="5329528" y="4634752"/>
            <a:ext cx="0" cy="3496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473EB1C-9297-4E41-AEDA-399CB0D61D4B}"/>
              </a:ext>
            </a:extLst>
          </p:cNvPr>
          <p:cNvCxnSpPr>
            <a:cxnSpLocks/>
          </p:cNvCxnSpPr>
          <p:nvPr/>
        </p:nvCxnSpPr>
        <p:spPr>
          <a:xfrm>
            <a:off x="3716529" y="2031148"/>
            <a:ext cx="32677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思想气泡: 云 42">
            <a:extLst>
              <a:ext uri="{FF2B5EF4-FFF2-40B4-BE49-F238E27FC236}">
                <a16:creationId xmlns:a16="http://schemas.microsoft.com/office/drawing/2014/main" id="{2B6466CF-1908-43CC-9F0B-55A7E32A7DD4}"/>
              </a:ext>
            </a:extLst>
          </p:cNvPr>
          <p:cNvSpPr/>
          <p:nvPr/>
        </p:nvSpPr>
        <p:spPr>
          <a:xfrm>
            <a:off x="6799715" y="269889"/>
            <a:ext cx="4317421" cy="2250474"/>
          </a:xfrm>
          <a:prstGeom prst="cloudCallout">
            <a:avLst>
              <a:gd name="adj1" fmla="val -54468"/>
              <a:gd name="adj2" fmla="val 2989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表格 41">
            <a:extLst>
              <a:ext uri="{FF2B5EF4-FFF2-40B4-BE49-F238E27FC236}">
                <a16:creationId xmlns:a16="http://schemas.microsoft.com/office/drawing/2014/main" id="{C8B11986-034B-4D93-9064-42EE21BB472C}"/>
              </a:ext>
            </a:extLst>
          </p:cNvPr>
          <p:cNvGraphicFramePr>
            <a:graphicFrameLocks noGrp="1"/>
          </p:cNvGraphicFramePr>
          <p:nvPr/>
        </p:nvGraphicFramePr>
        <p:xfrm>
          <a:off x="7735324" y="621047"/>
          <a:ext cx="2654302" cy="93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86">
                  <a:extLst>
                    <a:ext uri="{9D8B030D-6E8A-4147-A177-3AD203B41FA5}">
                      <a16:colId xmlns:a16="http://schemas.microsoft.com/office/drawing/2014/main" val="1528342374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96070334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693138165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945828790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512038768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203051979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006111060"/>
                    </a:ext>
                  </a:extLst>
                </a:gridCol>
              </a:tblGrid>
              <a:tr h="31083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PN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PY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PZ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CR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CG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CB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09178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31905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45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31991"/>
                  </a:ext>
                </a:extLst>
              </a:tr>
            </a:tbl>
          </a:graphicData>
        </a:graphic>
      </p:graphicFrame>
      <p:sp>
        <p:nvSpPr>
          <p:cNvPr id="45" name="思想气泡: 云 44">
            <a:extLst>
              <a:ext uri="{FF2B5EF4-FFF2-40B4-BE49-F238E27FC236}">
                <a16:creationId xmlns:a16="http://schemas.microsoft.com/office/drawing/2014/main" id="{0AB15CA8-8AF3-4233-882D-74BD739D1F22}"/>
              </a:ext>
            </a:extLst>
          </p:cNvPr>
          <p:cNvSpPr/>
          <p:nvPr/>
        </p:nvSpPr>
        <p:spPr>
          <a:xfrm>
            <a:off x="7219350" y="5096741"/>
            <a:ext cx="4317421" cy="1761259"/>
          </a:xfrm>
          <a:prstGeom prst="cloudCallout">
            <a:avLst>
              <a:gd name="adj1" fmla="val -61386"/>
              <a:gd name="adj2" fmla="val -254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7">
            <a:extLst>
              <a:ext uri="{FF2B5EF4-FFF2-40B4-BE49-F238E27FC236}">
                <a16:creationId xmlns:a16="http://schemas.microsoft.com/office/drawing/2014/main" id="{49E5136A-8069-4F8F-9D52-C33D1509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1207"/>
              </p:ext>
            </p:extLst>
          </p:nvPr>
        </p:nvGraphicFramePr>
        <p:xfrm>
          <a:off x="7818777" y="5446808"/>
          <a:ext cx="2207490" cy="1061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830">
                  <a:extLst>
                    <a:ext uri="{9D8B030D-6E8A-4147-A177-3AD203B41FA5}">
                      <a16:colId xmlns:a16="http://schemas.microsoft.com/office/drawing/2014/main" val="1877140990"/>
                    </a:ext>
                  </a:extLst>
                </a:gridCol>
                <a:gridCol w="735830">
                  <a:extLst>
                    <a:ext uri="{9D8B030D-6E8A-4147-A177-3AD203B41FA5}">
                      <a16:colId xmlns:a16="http://schemas.microsoft.com/office/drawing/2014/main" val="3737506668"/>
                    </a:ext>
                  </a:extLst>
                </a:gridCol>
                <a:gridCol w="735830">
                  <a:extLst>
                    <a:ext uri="{9D8B030D-6E8A-4147-A177-3AD203B41FA5}">
                      <a16:colId xmlns:a16="http://schemas.microsoft.com/office/drawing/2014/main" val="907753955"/>
                    </a:ext>
                  </a:extLst>
                </a:gridCol>
              </a:tblGrid>
              <a:tr h="353708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(22,12,55)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(22,122,55)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57124"/>
                  </a:ext>
                </a:extLst>
              </a:tr>
              <a:tr h="35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(32,12,55)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(5,12,55)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08429"/>
                  </a:ext>
                </a:extLst>
              </a:tr>
              <a:tr h="35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(122,12,55)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(43,12,55)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(111,12,55)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86474"/>
                  </a:ext>
                </a:extLst>
              </a:tr>
            </a:tbl>
          </a:graphicData>
        </a:graphic>
      </p:graphicFrame>
      <p:sp>
        <p:nvSpPr>
          <p:cNvPr id="49" name="思想气泡: 云 48">
            <a:extLst>
              <a:ext uri="{FF2B5EF4-FFF2-40B4-BE49-F238E27FC236}">
                <a16:creationId xmlns:a16="http://schemas.microsoft.com/office/drawing/2014/main" id="{1643A99D-3CD6-4929-8288-537B8624BC8A}"/>
              </a:ext>
            </a:extLst>
          </p:cNvPr>
          <p:cNvSpPr/>
          <p:nvPr/>
        </p:nvSpPr>
        <p:spPr>
          <a:xfrm rot="10800000">
            <a:off x="487273" y="4123603"/>
            <a:ext cx="3356919" cy="2512999"/>
          </a:xfrm>
          <a:prstGeom prst="cloudCallout">
            <a:avLst>
              <a:gd name="adj1" fmla="val -55160"/>
              <a:gd name="adj2" fmla="val 4528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0" name="表格 50">
            <a:extLst>
              <a:ext uri="{FF2B5EF4-FFF2-40B4-BE49-F238E27FC236}">
                <a16:creationId xmlns:a16="http://schemas.microsoft.com/office/drawing/2014/main" id="{30253546-8410-4E10-98BF-9228766E5283}"/>
              </a:ext>
            </a:extLst>
          </p:cNvPr>
          <p:cNvGraphicFramePr>
            <a:graphicFrameLocks noGrp="1"/>
          </p:cNvGraphicFramePr>
          <p:nvPr/>
        </p:nvGraphicFramePr>
        <p:xfrm>
          <a:off x="1841797" y="4901608"/>
          <a:ext cx="1107666" cy="109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33">
                  <a:extLst>
                    <a:ext uri="{9D8B030D-6E8A-4147-A177-3AD203B41FA5}">
                      <a16:colId xmlns:a16="http://schemas.microsoft.com/office/drawing/2014/main" val="1945494987"/>
                    </a:ext>
                  </a:extLst>
                </a:gridCol>
                <a:gridCol w="553833">
                  <a:extLst>
                    <a:ext uri="{9D8B030D-6E8A-4147-A177-3AD203B41FA5}">
                      <a16:colId xmlns:a16="http://schemas.microsoft.com/office/drawing/2014/main" val="3107666289"/>
                    </a:ext>
                  </a:extLst>
                </a:gridCol>
              </a:tblGrid>
              <a:tr h="211640"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property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value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27585"/>
                  </a:ext>
                </a:extLst>
              </a:tr>
              <a:tr h="21164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Roughness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0.5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73907"/>
                  </a:ext>
                </a:extLst>
              </a:tr>
              <a:tr h="21164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IOR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1.13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14123"/>
                  </a:ext>
                </a:extLst>
              </a:tr>
              <a:tr h="21164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Metallic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0.6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76400"/>
                  </a:ext>
                </a:extLst>
              </a:tr>
              <a:tr h="2116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08953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2762F0F6-0EC1-4771-A404-B5BC356BB592}"/>
              </a:ext>
            </a:extLst>
          </p:cNvPr>
          <p:cNvSpPr txBox="1"/>
          <p:nvPr/>
        </p:nvSpPr>
        <p:spPr>
          <a:xfrm>
            <a:off x="644655" y="5285580"/>
            <a:ext cx="102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DA224C9-28AE-4606-A2D2-FFB8F1D5800B}"/>
              </a:ext>
            </a:extLst>
          </p:cNvPr>
          <p:cNvSpPr txBox="1"/>
          <p:nvPr/>
        </p:nvSpPr>
        <p:spPr>
          <a:xfrm>
            <a:off x="7673812" y="1615421"/>
            <a:ext cx="14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Modeling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12605D2-B039-4F25-89DC-14CBCB0763D9}"/>
              </a:ext>
            </a:extLst>
          </p:cNvPr>
          <p:cNvSpPr txBox="1"/>
          <p:nvPr/>
        </p:nvSpPr>
        <p:spPr>
          <a:xfrm>
            <a:off x="10186483" y="5470246"/>
            <a:ext cx="14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Texture</a:t>
            </a:r>
          </a:p>
          <a:p>
            <a:r>
              <a:rPr lang="en-US" altLang="zh-CN" dirty="0"/>
              <a:t>Painting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D0FDED-F0C0-4BDE-A07C-BD38B4BCEBA8}"/>
              </a:ext>
            </a:extLst>
          </p:cNvPr>
          <p:cNvSpPr txBox="1"/>
          <p:nvPr/>
        </p:nvSpPr>
        <p:spPr>
          <a:xfrm>
            <a:off x="9188373" y="1615421"/>
            <a:ext cx="14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UV Editing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F17EEEC-FD64-46AA-BAC2-9B992B4E3FC5}"/>
              </a:ext>
            </a:extLst>
          </p:cNvPr>
          <p:cNvSpPr txBox="1"/>
          <p:nvPr/>
        </p:nvSpPr>
        <p:spPr>
          <a:xfrm>
            <a:off x="8431093" y="1959674"/>
            <a:ext cx="14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Sculpting</a:t>
            </a:r>
            <a:endParaRPr lang="zh-CN" altLang="en-US" dirty="0"/>
          </a:p>
        </p:txBody>
      </p:sp>
      <p:sp>
        <p:nvSpPr>
          <p:cNvPr id="24" name="思想气泡: 云 23">
            <a:extLst>
              <a:ext uri="{FF2B5EF4-FFF2-40B4-BE49-F238E27FC236}">
                <a16:creationId xmlns:a16="http://schemas.microsoft.com/office/drawing/2014/main" id="{819BA7AD-4568-4C3A-AA3F-30559ACDA626}"/>
              </a:ext>
            </a:extLst>
          </p:cNvPr>
          <p:cNvSpPr/>
          <p:nvPr/>
        </p:nvSpPr>
        <p:spPr>
          <a:xfrm rot="10800000">
            <a:off x="387353" y="2433035"/>
            <a:ext cx="2200885" cy="1467156"/>
          </a:xfrm>
          <a:prstGeom prst="cloudCallout">
            <a:avLst>
              <a:gd name="adj1" fmla="val -48526"/>
              <a:gd name="adj2" fmla="val 5261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50">
            <a:extLst>
              <a:ext uri="{FF2B5EF4-FFF2-40B4-BE49-F238E27FC236}">
                <a16:creationId xmlns:a16="http://schemas.microsoft.com/office/drawing/2014/main" id="{2323B1C0-CD94-4213-BB9C-1C818528164C}"/>
              </a:ext>
            </a:extLst>
          </p:cNvPr>
          <p:cNvGraphicFramePr>
            <a:graphicFrameLocks noGrp="1"/>
          </p:cNvGraphicFramePr>
          <p:nvPr/>
        </p:nvGraphicFramePr>
        <p:xfrm>
          <a:off x="979779" y="2695312"/>
          <a:ext cx="1157587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19">
                  <a:extLst>
                    <a:ext uri="{9D8B030D-6E8A-4147-A177-3AD203B41FA5}">
                      <a16:colId xmlns:a16="http://schemas.microsoft.com/office/drawing/2014/main" val="1945494987"/>
                    </a:ext>
                  </a:extLst>
                </a:gridCol>
                <a:gridCol w="576868">
                  <a:extLst>
                    <a:ext uri="{9D8B030D-6E8A-4147-A177-3AD203B41FA5}">
                      <a16:colId xmlns:a16="http://schemas.microsoft.com/office/drawing/2014/main" val="3107666289"/>
                    </a:ext>
                  </a:extLst>
                </a:gridCol>
              </a:tblGrid>
              <a:tr h="172683"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property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value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27585"/>
                  </a:ext>
                </a:extLst>
              </a:tr>
              <a:tr h="15940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Location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(11,23,54)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73907"/>
                  </a:ext>
                </a:extLst>
              </a:tr>
              <a:tr h="15940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Rotation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(23,45,45)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14123"/>
                  </a:ext>
                </a:extLst>
              </a:tr>
              <a:tr h="15940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Scale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(0.5,0.5,0.5)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76400"/>
                  </a:ext>
                </a:extLst>
              </a:tr>
              <a:tr h="21253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08953"/>
                  </a:ext>
                </a:extLst>
              </a:tr>
            </a:tbl>
          </a:graphicData>
        </a:graphic>
      </p:graphicFrame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1C3CBD76-6EEF-464C-B10F-3A81676A0D23}"/>
              </a:ext>
            </a:extLst>
          </p:cNvPr>
          <p:cNvSpPr/>
          <p:nvPr/>
        </p:nvSpPr>
        <p:spPr>
          <a:xfrm rot="544163">
            <a:off x="3957412" y="78537"/>
            <a:ext cx="2394966" cy="1241413"/>
          </a:xfrm>
          <a:prstGeom prst="cloudCallout">
            <a:avLst>
              <a:gd name="adj1" fmla="val -63248"/>
              <a:gd name="adj2" fmla="val -92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47BF7A-5D76-4260-98E3-B049C0358F92}"/>
              </a:ext>
            </a:extLst>
          </p:cNvPr>
          <p:cNvSpPr txBox="1"/>
          <p:nvPr/>
        </p:nvSpPr>
        <p:spPr>
          <a:xfrm>
            <a:off x="4437529" y="437990"/>
            <a:ext cx="153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[obj1, obj2, …]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945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177</Words>
  <Application>Microsoft Office PowerPoint</Application>
  <PresentationFormat>宽屏</PresentationFormat>
  <Paragraphs>86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Alibaba Sans Black</vt:lpstr>
      <vt:lpstr>Alibaba Sans Light</vt:lpstr>
      <vt:lpstr>阿里巴巴普惠体 L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Nan Meng</cp:lastModifiedBy>
  <cp:revision>136</cp:revision>
  <dcterms:created xsi:type="dcterms:W3CDTF">2019-11-06T04:10:46Z</dcterms:created>
  <dcterms:modified xsi:type="dcterms:W3CDTF">2019-11-19T03:32:58Z</dcterms:modified>
</cp:coreProperties>
</file>