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59005" y="921124"/>
            <a:ext cx="925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Requirement</a:t>
            </a:r>
          </a:p>
          <a:p>
            <a:endParaRPr lang="en-US" altLang="zh-CN" dirty="0"/>
          </a:p>
          <a:p>
            <a:r>
              <a:rPr lang="zh-CN" altLang="en-US" dirty="0"/>
              <a:t>小伙伴用其他建模软件，创造了主角模型，我要导入到</a:t>
            </a:r>
            <a:r>
              <a:rPr lang="en-US" altLang="zh-CN" dirty="0"/>
              <a:t>blender</a:t>
            </a:r>
            <a:r>
              <a:rPr lang="zh-CN" altLang="en-US" dirty="0"/>
              <a:t>并渲染成作品</a:t>
            </a:r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Meng Nan</cp:lastModifiedBy>
  <cp:revision>1</cp:revision>
  <dcterms:created xsi:type="dcterms:W3CDTF">2019-11-06T04:10:46Z</dcterms:created>
  <dcterms:modified xsi:type="dcterms:W3CDTF">2019-11-06T04:13:37Z</dcterms:modified>
</cp:coreProperties>
</file>