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56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0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F11BF-8538-4DE3-AD61-E919AE4CD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D384EC-1B8E-43B6-BBBF-02BF7ACED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97A3F8-2DC3-4530-89BB-B308A93E3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4650FF-E243-4EC2-9480-A2279CC63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171F3F-5823-4250-9FCC-6BD00028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15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DB47E-2C25-4E80-BA7A-E8FBC2116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00215A-B53D-42A8-B245-2931D196A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9A4698-AD3C-4CD4-832D-2787131F5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3EC130-15C7-4B37-9E92-43B91DF2C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CBE036-C78D-4159-A73B-FA17BD811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317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FFCE4C-0CDD-4108-881E-4DAC0609A2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9A6EA1-8767-4FDF-B3EF-1FA43A75B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26858B-42BB-486D-A945-F5228CC0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C48165-5BB5-460E-83FA-CCA984F01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F935C7-C933-445C-BABE-1ECAC83BD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74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59283-C0AF-44F6-B3B5-331FB656F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3B569B-D659-480E-B176-428BED220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C21C5-2D6A-485B-95FA-6C2C23664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DED952-72BE-49AF-9D47-3372168EE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29CD75-A311-450C-BC9E-74300C8B9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436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98847-03F0-4EC0-B3F0-F34D7E7B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CAEB85-3B04-471D-8319-3F21020B5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332A5A-B1C5-4780-B19B-07BB5935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884278-FEA2-42E2-AA52-B9B388573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460B6D-D1C5-42E2-8FD1-39BE6D79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290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A3800-03D6-4498-9264-575BF0AE9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649749-00F5-453B-ACF4-4D9371E76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C34503-B283-4842-BAB3-038BF2222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4C50E0-90BA-485B-BE30-0DB56C0D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CC7F36-4281-4CA7-B8E5-559C60D80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C32CF1-D31D-4F63-9D31-FCD725A97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63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A3E7A-361B-42D4-8072-5C7780695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1DF91F-7B4F-495C-8173-4A15DED70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29671A-6F84-4B66-94DC-DD87D5B77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39548C-316C-45F4-B660-EEE741604C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2F7798-B39D-4310-ACF5-6ADB2155E0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9045B6-71B3-459C-8622-D2F5D6A75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DE4DA2-071A-489F-B6E6-C48A010FF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8B01E-A72F-4A77-B55A-D53E7D0E5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79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31127-C37A-4003-B57C-680033172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08B034-B688-4742-AA46-66220AD5B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9C2108-1B1E-40CC-A6B2-41C278998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6495BA-5AB3-4882-8324-33697205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184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20532B-7E05-40A2-9B48-528CB77A9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3299A7-017D-4B96-AE5A-229F16497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1645E8-2518-4733-8955-829E72EFA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15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56155-6C6B-4D68-A786-0515DAF92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A83E96-247E-4DDB-8874-4FCB2AE18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1CEC89-AE8C-4119-83C2-CB98AB9AE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2B5D87-4D13-4E28-A256-2F76E618A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3C85C0-2BBB-4F2A-9E42-3861F38D7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58CDC7-B834-4621-ACAF-BF1713EC6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88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A6B6E-62E8-44BF-B718-D624C949A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973C8C-8779-462F-A5EC-3E5CEDEDA3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FF56AB-25C0-4D87-BB92-CC70E37DE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009F79-EE31-4679-AECF-0DA6E44C6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98C-B62B-4F0A-B7C2-9D45D702C41F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966914-CFD4-48DE-9726-9775014ED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F371FD-EE79-456C-87A3-B030654D3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251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F2291E-9E31-4D71-B9B2-FCFF89600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4B68F5-84A2-4CDF-ADCF-5A0370D61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AF19C6-FC50-430B-8B20-FE82CD209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6498C-B62B-4F0A-B7C2-9D45D702C41F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CC0828-E824-49D7-8C4B-FFD56DF0D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2EBE46-CF06-4884-889F-C4400A757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151EC-871E-4DD0-A54E-1A423C5DE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27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60A8BE2-E10C-4B38-ACDD-7A3957AC5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823" y="3000955"/>
            <a:ext cx="2581275" cy="7715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F49B85C-10F4-49D5-A614-BB614F97EE31}"/>
              </a:ext>
            </a:extLst>
          </p:cNvPr>
          <p:cNvSpPr txBox="1"/>
          <p:nvPr/>
        </p:nvSpPr>
        <p:spPr>
          <a:xfrm>
            <a:off x="6003210" y="3043237"/>
            <a:ext cx="26986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Alibaba Sans Black" panose="020B0A03020203040204" pitchFamily="34" charset="0"/>
                <a:cs typeface="Alibaba Sans Black" panose="020B0A03020203040204" pitchFamily="34" charset="0"/>
              </a:rPr>
              <a:t>开源课</a:t>
            </a:r>
            <a:endParaRPr lang="en-US" altLang="zh-CN" sz="3600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  <a:p>
            <a:r>
              <a:rPr lang="en-US" altLang="zh-CN" sz="1400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OpenClass</a:t>
            </a:r>
            <a:endParaRPr lang="zh-CN" altLang="en-US" dirty="0"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</p:txBody>
      </p:sp>
      <p:sp>
        <p:nvSpPr>
          <p:cNvPr id="2" name="双括号 1">
            <a:extLst>
              <a:ext uri="{FF2B5EF4-FFF2-40B4-BE49-F238E27FC236}">
                <a16:creationId xmlns:a16="http://schemas.microsoft.com/office/drawing/2014/main" id="{E1623B68-2091-42AB-BA24-1F6A30F419D6}"/>
              </a:ext>
            </a:extLst>
          </p:cNvPr>
          <p:cNvSpPr/>
          <p:nvPr/>
        </p:nvSpPr>
        <p:spPr>
          <a:xfrm>
            <a:off x="8701814" y="2350214"/>
            <a:ext cx="2581275" cy="1808028"/>
          </a:xfrm>
          <a:prstGeom prst="bracketPair">
            <a:avLst>
              <a:gd name="adj" fmla="val 11809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2596251-C845-4229-9740-957CDA34C261}"/>
              </a:ext>
            </a:extLst>
          </p:cNvPr>
          <p:cNvCxnSpPr>
            <a:cxnSpLocks/>
          </p:cNvCxnSpPr>
          <p:nvPr/>
        </p:nvCxnSpPr>
        <p:spPr>
          <a:xfrm flipH="1">
            <a:off x="9202723" y="2773291"/>
            <a:ext cx="1626343" cy="121569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D242442-CF4A-4194-9072-0C01246BC516}"/>
              </a:ext>
            </a:extLst>
          </p:cNvPr>
          <p:cNvSpPr txBox="1"/>
          <p:nvPr/>
        </p:nvSpPr>
        <p:spPr>
          <a:xfrm>
            <a:off x="8701814" y="2773291"/>
            <a:ext cx="1805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Alibaba Sans Black" panose="020B0A03020203040204" pitchFamily="34" charset="0"/>
                <a:cs typeface="Alibaba Sans Black" panose="020B0A03020203040204" pitchFamily="34" charset="0"/>
              </a:rPr>
              <a:t>TOPICS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6F8A165-A313-4DF2-B11D-CE14CAEB1CDC}"/>
              </a:ext>
            </a:extLst>
          </p:cNvPr>
          <p:cNvSpPr txBox="1"/>
          <p:nvPr/>
        </p:nvSpPr>
        <p:spPr>
          <a:xfrm>
            <a:off x="10201013" y="3465766"/>
            <a:ext cx="1353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Alibaba Sans Black" panose="020B0A03020203040204" pitchFamily="34" charset="0"/>
                <a:cs typeface="Alibaba Sans Black" panose="020B0A03020203040204" pitchFamily="34" charset="0"/>
              </a:rPr>
              <a:t>Q&amp;A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47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8019E18-1A38-4E8F-9514-503EEEA82B79}"/>
              </a:ext>
            </a:extLst>
          </p:cNvPr>
          <p:cNvSpPr txBox="1"/>
          <p:nvPr/>
        </p:nvSpPr>
        <p:spPr>
          <a:xfrm>
            <a:off x="1470211" y="1006517"/>
            <a:ext cx="92515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libaba Sans Black" panose="020B0A03020203040204" pitchFamily="34" charset="0"/>
                <a:cs typeface="Alibaba Sans Black" panose="020B0A03020203040204" pitchFamily="34" charset="0"/>
              </a:rPr>
              <a:t>Questions</a:t>
            </a:r>
            <a:endParaRPr lang="en-US" altLang="zh-CN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  <a:p>
            <a:endParaRPr lang="en-US" altLang="zh-CN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3BBE368-874E-468A-94A3-10EC1E2FB2F6}"/>
              </a:ext>
            </a:extLst>
          </p:cNvPr>
          <p:cNvSpPr/>
          <p:nvPr/>
        </p:nvSpPr>
        <p:spPr>
          <a:xfrm>
            <a:off x="0" y="0"/>
            <a:ext cx="356461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DA1DF4-7427-47F2-B82D-2510E24EF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40" y="2534380"/>
            <a:ext cx="8901722" cy="131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00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74EF44D-3D68-49FA-99B7-E295B15C80C0}"/>
              </a:ext>
            </a:extLst>
          </p:cNvPr>
          <p:cNvSpPr txBox="1"/>
          <p:nvPr/>
        </p:nvSpPr>
        <p:spPr>
          <a:xfrm>
            <a:off x="1470211" y="2413337"/>
            <a:ext cx="92515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libaba Sans Black" panose="020B0A03020203040204" pitchFamily="34" charset="0"/>
                <a:cs typeface="Alibaba Sans Black" panose="020B0A03020203040204" pitchFamily="34" charset="0"/>
              </a:rPr>
              <a:t>[0004] blender </a:t>
            </a:r>
            <a:r>
              <a:rPr lang="zh-CN" altLang="en-US" sz="2400" b="1" dirty="0">
                <a:latin typeface="Alibaba Sans Black" panose="020B0A03020203040204" pitchFamily="34" charset="0"/>
                <a:cs typeface="Alibaba Sans Black" panose="020B0A03020203040204" pitchFamily="34" charset="0"/>
              </a:rPr>
              <a:t>使用</a:t>
            </a:r>
            <a:r>
              <a:rPr lang="en-US" altLang="zh-CN" sz="2400" b="1" dirty="0">
                <a:latin typeface="Alibaba Sans Black" panose="020B0A03020203040204" pitchFamily="34" charset="0"/>
                <a:cs typeface="Alibaba Sans Black" panose="020B0A03020203040204" pitchFamily="34" charset="0"/>
              </a:rPr>
              <a:t>Action</a:t>
            </a:r>
            <a:r>
              <a:rPr lang="zh-CN" altLang="en-US" sz="2400" b="1" dirty="0">
                <a:latin typeface="Alibaba Sans Black" panose="020B0A03020203040204" pitchFamily="34" charset="0"/>
                <a:cs typeface="Alibaba Sans Black" panose="020B0A03020203040204" pitchFamily="34" charset="0"/>
              </a:rPr>
              <a:t>和</a:t>
            </a:r>
            <a:r>
              <a:rPr lang="en-US" altLang="zh-CN" sz="2400" b="1" dirty="0">
                <a:latin typeface="Alibaba Sans Black" panose="020B0A03020203040204" pitchFamily="34" charset="0"/>
                <a:cs typeface="Alibaba Sans Black" panose="020B0A03020203040204" pitchFamily="34" charset="0"/>
              </a:rPr>
              <a:t>NLA</a:t>
            </a:r>
            <a:r>
              <a:rPr lang="zh-CN" altLang="en-US" sz="2400" b="1" dirty="0">
                <a:latin typeface="Alibaba Sans Black" panose="020B0A03020203040204" pitchFamily="34" charset="0"/>
                <a:cs typeface="Alibaba Sans Black" panose="020B0A03020203040204" pitchFamily="34" charset="0"/>
              </a:rPr>
              <a:t>编辑器</a:t>
            </a:r>
            <a:endParaRPr lang="en-US" altLang="zh-CN" sz="2400" b="1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  <a:p>
            <a:r>
              <a:rPr lang="en-US" altLang="zh-CN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How</a:t>
            </a:r>
            <a:r>
              <a:rPr lang="zh-CN" altLang="en-US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 </a:t>
            </a:r>
            <a:r>
              <a:rPr lang="en-US" altLang="zh-CN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to</a:t>
            </a:r>
            <a:r>
              <a:rPr lang="zh-CN" altLang="en-US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 </a:t>
            </a:r>
            <a:r>
              <a:rPr lang="en-US" altLang="zh-CN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use action and non-liner action editor</a:t>
            </a:r>
          </a:p>
        </p:txBody>
      </p:sp>
    </p:spTree>
    <p:extLst>
      <p:ext uri="{BB962C8B-B14F-4D97-AF65-F5344CB8AC3E}">
        <p14:creationId xmlns:p14="http://schemas.microsoft.com/office/powerpoint/2010/main" val="1809289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1CDF921-4702-4818-A137-43908187E083}"/>
              </a:ext>
            </a:extLst>
          </p:cNvPr>
          <p:cNvSpPr txBox="1"/>
          <p:nvPr/>
        </p:nvSpPr>
        <p:spPr>
          <a:xfrm>
            <a:off x="1443089" y="672299"/>
            <a:ext cx="92515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libaba Sans Black" panose="020B0A03020203040204" pitchFamily="34" charset="0"/>
                <a:cs typeface="Alibaba Sans Black" panose="020B0A03020203040204" pitchFamily="34" charset="0"/>
              </a:rPr>
              <a:t>Requirement</a:t>
            </a:r>
            <a:endParaRPr lang="en-US" altLang="zh-CN" b="1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  <a:p>
            <a:endParaRPr lang="en-US" altLang="zh-CN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  <a:p>
            <a:r>
              <a:rPr lang="zh-CN" altLang="en-US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在一个动画里，我的主角经常有些重复的动作，如何更高效制作动画？</a:t>
            </a:r>
            <a:endParaRPr lang="en-US" altLang="zh-CN" dirty="0"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2927B5-70BE-4047-B19F-681DA1D361F7}"/>
              </a:ext>
            </a:extLst>
          </p:cNvPr>
          <p:cNvSpPr txBox="1"/>
          <p:nvPr/>
        </p:nvSpPr>
        <p:spPr>
          <a:xfrm>
            <a:off x="1443089" y="2068151"/>
            <a:ext cx="1030462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libaba Sans Black" panose="020B0A03020203040204" pitchFamily="34" charset="0"/>
                <a:cs typeface="Alibaba Sans Black" panose="020B0A03020203040204" pitchFamily="34" charset="0"/>
              </a:rPr>
              <a:t>Solution</a:t>
            </a:r>
            <a:endParaRPr lang="en-US" altLang="zh-CN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  <a:p>
            <a:endParaRPr lang="en-US" altLang="zh-CN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rPr>
              <a:t>Points:</a:t>
            </a:r>
          </a:p>
          <a:p>
            <a:endParaRPr lang="en-US" altLang="zh-CN" dirty="0"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NLA editor</a:t>
            </a:r>
          </a:p>
          <a:p>
            <a:endParaRPr lang="en-US" altLang="zh-CN" dirty="0"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  <a:p>
            <a:endParaRPr lang="en-US" altLang="zh-CN" dirty="0"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  <a:p>
            <a:endParaRPr lang="en-US" altLang="zh-CN" dirty="0"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rPr>
              <a:t>Deep Dive:</a:t>
            </a:r>
          </a:p>
          <a:p>
            <a:endParaRPr lang="en-US" altLang="zh-CN" dirty="0"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  <a:p>
            <a:r>
              <a:rPr lang="zh-CN" altLang="en-US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理解</a:t>
            </a:r>
            <a:r>
              <a:rPr lang="en-US" altLang="zh-CN" dirty="0">
                <a:latin typeface="Alibaba Sans Light" panose="020B0303020203040204" pitchFamily="34" charset="0"/>
                <a:cs typeface="Alibaba Sans Light" panose="020B0303020203040204" pitchFamily="34" charset="0"/>
              </a:rPr>
              <a:t>NLA</a:t>
            </a:r>
          </a:p>
          <a:p>
            <a:r>
              <a:rPr lang="en-US" altLang="zh-CN" dirty="0"/>
              <a:t>https://docs.blender.org/manual/en/2.80/editors/nla/introduction.html</a:t>
            </a:r>
            <a:endParaRPr lang="zh-CN" altLang="en-US" dirty="0">
              <a:latin typeface="Alibaba Sans Black" panose="020B0A03020203040204" pitchFamily="34" charset="0"/>
              <a:cs typeface="Alibaba Sans Black" panose="020B0A0302020304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DD6158B-028A-41AF-A140-DB1CA187AF97}"/>
              </a:ext>
            </a:extLst>
          </p:cNvPr>
          <p:cNvSpPr/>
          <p:nvPr/>
        </p:nvSpPr>
        <p:spPr>
          <a:xfrm>
            <a:off x="0" y="0"/>
            <a:ext cx="356461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6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80</Words>
  <Application>Microsoft Office PowerPoint</Application>
  <PresentationFormat>宽屏</PresentationFormat>
  <Paragraphs>23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Alibaba Sans Black</vt:lpstr>
      <vt:lpstr>Alibaba Sans Light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 Nan</dc:creator>
  <cp:lastModifiedBy>Nan Meng</cp:lastModifiedBy>
  <cp:revision>73</cp:revision>
  <dcterms:created xsi:type="dcterms:W3CDTF">2019-11-06T04:10:46Z</dcterms:created>
  <dcterms:modified xsi:type="dcterms:W3CDTF">2019-11-16T06:00:56Z</dcterms:modified>
</cp:coreProperties>
</file>