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6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1E69AA-40D3-4E7B-9F6D-8CA5F570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2384062"/>
            <a:ext cx="8484454" cy="8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[0008] blender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给物体添加骨骼</a:t>
            </a:r>
            <a:endParaRPr lang="en-US" altLang="zh-CN" sz="2400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 build armatures?</a:t>
            </a: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C377D-6F67-41DF-8E22-19449192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01790"/>
            <a:ext cx="2879083" cy="24544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652D18-71F5-4D0A-9112-3CBD3B54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212646"/>
            <a:ext cx="2880360" cy="24337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9AB83-5551-4F0B-8B07-F8B7BF2F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219959"/>
            <a:ext cx="2880360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B615DB7-E05C-4884-93DB-8E9CDCCB065C}"/>
              </a:ext>
            </a:extLst>
          </p:cNvPr>
          <p:cNvGrpSpPr/>
          <p:nvPr/>
        </p:nvGrpSpPr>
        <p:grpSpPr>
          <a:xfrm>
            <a:off x="8688720" y="1826794"/>
            <a:ext cx="126243" cy="663547"/>
            <a:chOff x="1711618" y="2130577"/>
            <a:chExt cx="226679" cy="1191447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C92A02C-2EA9-491E-9D80-08835856F57D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D0D1C52-B571-4DCC-B571-FEBE5B50679A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F6C9C12-FE15-4249-8D6B-209A71F4729B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83932-9ED1-46BB-A647-FFB828FD0531}"/>
              </a:ext>
            </a:extLst>
          </p:cNvPr>
          <p:cNvGrpSpPr/>
          <p:nvPr/>
        </p:nvGrpSpPr>
        <p:grpSpPr>
          <a:xfrm>
            <a:off x="8688720" y="1163247"/>
            <a:ext cx="126243" cy="663547"/>
            <a:chOff x="1711618" y="2130577"/>
            <a:chExt cx="226679" cy="1191447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2BAEDF6-85C9-496A-96C8-DAC961130A7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92E3C9-CB8B-4B65-BAFB-58A284B331E4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383E11-7122-41A7-B653-C50A401F2CA0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2649A8-DF6E-4C30-9141-676149E09026}"/>
              </a:ext>
            </a:extLst>
          </p:cNvPr>
          <p:cNvGrpSpPr/>
          <p:nvPr/>
        </p:nvGrpSpPr>
        <p:grpSpPr>
          <a:xfrm>
            <a:off x="8688720" y="503357"/>
            <a:ext cx="126243" cy="663547"/>
            <a:chOff x="1711618" y="2130577"/>
            <a:chExt cx="226679" cy="1191447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0890640-3E17-4364-98FD-8EBFEAFD37A0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2E0B89-AC8D-4215-B8FB-9B6144B9548B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84E852A-45D7-42DC-AD82-EA92EAA2C812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立方体 15">
            <a:extLst>
              <a:ext uri="{FF2B5EF4-FFF2-40B4-BE49-F238E27FC236}">
                <a16:creationId xmlns:a16="http://schemas.microsoft.com/office/drawing/2014/main" id="{59D8C09B-B82D-4B9C-9F18-73E5567C5FA4}"/>
              </a:ext>
            </a:extLst>
          </p:cNvPr>
          <p:cNvSpPr/>
          <p:nvPr/>
        </p:nvSpPr>
        <p:spPr>
          <a:xfrm>
            <a:off x="964344" y="1214698"/>
            <a:ext cx="3373292" cy="1164131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651A32-9C39-471B-862F-DABD450C5E44}"/>
              </a:ext>
            </a:extLst>
          </p:cNvPr>
          <p:cNvSpPr txBox="1"/>
          <p:nvPr/>
        </p:nvSpPr>
        <p:spPr>
          <a:xfrm>
            <a:off x="8751841" y="2179419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Bone3</a:t>
            </a:r>
            <a:endParaRPr lang="zh-CN" altLang="en-US" sz="1100" dirty="0"/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2CCE71A5-1F8F-473B-A464-60CCEAFA02E2}"/>
              </a:ext>
            </a:extLst>
          </p:cNvPr>
          <p:cNvGraphicFramePr>
            <a:graphicFrameLocks noGrp="1"/>
          </p:cNvGraphicFramePr>
          <p:nvPr/>
        </p:nvGraphicFramePr>
        <p:xfrm>
          <a:off x="7117026" y="3663364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2" name="表格 20">
            <a:extLst>
              <a:ext uri="{FF2B5EF4-FFF2-40B4-BE49-F238E27FC236}">
                <a16:creationId xmlns:a16="http://schemas.microsoft.com/office/drawing/2014/main" id="{251860C2-DA58-4C15-A8A2-9DCD3E7B9E94}"/>
              </a:ext>
            </a:extLst>
          </p:cNvPr>
          <p:cNvGraphicFramePr>
            <a:graphicFrameLocks noGrp="1"/>
          </p:cNvGraphicFramePr>
          <p:nvPr/>
        </p:nvGraphicFramePr>
        <p:xfrm>
          <a:off x="8786077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3" name="表格 20">
            <a:extLst>
              <a:ext uri="{FF2B5EF4-FFF2-40B4-BE49-F238E27FC236}">
                <a16:creationId xmlns:a16="http://schemas.microsoft.com/office/drawing/2014/main" id="{26D6CB40-22EB-4479-AF33-841759A2D5C3}"/>
              </a:ext>
            </a:extLst>
          </p:cNvPr>
          <p:cNvGraphicFramePr>
            <a:graphicFrameLocks noGrp="1"/>
          </p:cNvGraphicFramePr>
          <p:nvPr/>
        </p:nvGraphicFramePr>
        <p:xfrm>
          <a:off x="10635033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EAB543C-D159-4783-BEE6-7DFD5148CFE4}"/>
              </a:ext>
            </a:extLst>
          </p:cNvPr>
          <p:cNvCxnSpPr>
            <a:stCxn id="13" idx="1"/>
            <a:endCxn id="20" idx="0"/>
          </p:cNvCxnSpPr>
          <p:nvPr/>
        </p:nvCxnSpPr>
        <p:spPr>
          <a:xfrm rot="10800000" flipV="1">
            <a:off x="7643383" y="830634"/>
            <a:ext cx="1091342" cy="2832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867EE5E-5023-4B2F-95FD-CBF3697F9B0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751841" y="1490524"/>
            <a:ext cx="577709" cy="2172839"/>
          </a:xfrm>
          <a:prstGeom prst="bentConnector4">
            <a:avLst>
              <a:gd name="adj1" fmla="val -39570"/>
              <a:gd name="adj2" fmla="val 56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A63B34E-938A-4FFE-A6D7-5248BFE67E5A}"/>
              </a:ext>
            </a:extLst>
          </p:cNvPr>
          <p:cNvCxnSpPr>
            <a:stCxn id="5" idx="5"/>
            <a:endCxn id="23" idx="0"/>
          </p:cNvCxnSpPr>
          <p:nvPr/>
        </p:nvCxnSpPr>
        <p:spPr>
          <a:xfrm>
            <a:off x="8768960" y="2154071"/>
            <a:ext cx="2392430" cy="1509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5F78DA-2580-456F-8BFB-EE5E6AB1546C}"/>
              </a:ext>
            </a:extLst>
          </p:cNvPr>
          <p:cNvSpPr txBox="1"/>
          <p:nvPr/>
        </p:nvSpPr>
        <p:spPr>
          <a:xfrm>
            <a:off x="8786077" y="1359719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Bone2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1B433F-FBEF-4AE4-B498-F977DA752431}"/>
              </a:ext>
            </a:extLst>
          </p:cNvPr>
          <p:cNvSpPr txBox="1"/>
          <p:nvPr/>
        </p:nvSpPr>
        <p:spPr>
          <a:xfrm>
            <a:off x="8791698" y="629041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Bone1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01095-B919-4F95-9716-31180A879F1E}"/>
              </a:ext>
            </a:extLst>
          </p:cNvPr>
          <p:cNvSpPr/>
          <p:nvPr/>
        </p:nvSpPr>
        <p:spPr>
          <a:xfrm>
            <a:off x="-103909" y="-41564"/>
            <a:ext cx="12340244" cy="267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C2D52E-9FC7-4004-AB23-A7AAA6138D43}"/>
              </a:ext>
            </a:extLst>
          </p:cNvPr>
          <p:cNvCxnSpPr>
            <a:stCxn id="35" idx="2"/>
          </p:cNvCxnSpPr>
          <p:nvPr/>
        </p:nvCxnSpPr>
        <p:spPr>
          <a:xfrm>
            <a:off x="6066213" y="226264"/>
            <a:ext cx="29787" cy="663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0A93752-C205-4E48-86CD-855E3392B71F}"/>
              </a:ext>
            </a:extLst>
          </p:cNvPr>
          <p:cNvSpPr/>
          <p:nvPr/>
        </p:nvSpPr>
        <p:spPr>
          <a:xfrm>
            <a:off x="-89016" y="-41564"/>
            <a:ext cx="6170122" cy="26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1AAB9B-B624-47D6-93D6-A2542A0E1623}"/>
              </a:ext>
            </a:extLst>
          </p:cNvPr>
          <p:cNvSpPr/>
          <p:nvPr/>
        </p:nvSpPr>
        <p:spPr>
          <a:xfrm>
            <a:off x="6058767" y="-42560"/>
            <a:ext cx="6170122" cy="267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ARMATURE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EE241A-78E9-4175-832A-8350A9391E93}"/>
              </a:ext>
            </a:extLst>
          </p:cNvPr>
          <p:cNvSpPr txBox="1"/>
          <p:nvPr/>
        </p:nvSpPr>
        <p:spPr>
          <a:xfrm>
            <a:off x="3802647" y="1264024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0CB356-C6AF-4B3A-A55B-CF401895A7DD}"/>
              </a:ext>
            </a:extLst>
          </p:cNvPr>
          <p:cNvSpPr txBox="1"/>
          <p:nvPr/>
        </p:nvSpPr>
        <p:spPr>
          <a:xfrm>
            <a:off x="4220420" y="917745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65101C-7FF5-4749-BF62-F0D4B77CAA82}"/>
              </a:ext>
            </a:extLst>
          </p:cNvPr>
          <p:cNvSpPr txBox="1"/>
          <p:nvPr/>
        </p:nvSpPr>
        <p:spPr>
          <a:xfrm>
            <a:off x="4344843" y="191780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587B88-5DA8-4B30-AD16-83B4BEA292FA}"/>
              </a:ext>
            </a:extLst>
          </p:cNvPr>
          <p:cNvSpPr txBox="1"/>
          <p:nvPr/>
        </p:nvSpPr>
        <p:spPr>
          <a:xfrm>
            <a:off x="3983841" y="237882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B4E3B-16F1-4880-9314-35FE7129F8BF}"/>
              </a:ext>
            </a:extLst>
          </p:cNvPr>
          <p:cNvSpPr txBox="1"/>
          <p:nvPr/>
        </p:nvSpPr>
        <p:spPr>
          <a:xfrm>
            <a:off x="758775" y="2414172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5047FB-E33D-41C4-BC70-BEDAC23352B8}"/>
              </a:ext>
            </a:extLst>
          </p:cNvPr>
          <p:cNvSpPr txBox="1"/>
          <p:nvPr/>
        </p:nvSpPr>
        <p:spPr>
          <a:xfrm>
            <a:off x="577103" y="1268520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p6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5B97B8-45C9-4830-B667-75B55956621A}"/>
              </a:ext>
            </a:extLst>
          </p:cNvPr>
          <p:cNvSpPr txBox="1"/>
          <p:nvPr/>
        </p:nvSpPr>
        <p:spPr>
          <a:xfrm>
            <a:off x="1063990" y="901637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p5</a:t>
            </a:r>
            <a:endParaRPr lang="zh-CN" altLang="en-US" dirty="0"/>
          </a:p>
        </p:txBody>
      </p:sp>
      <p:graphicFrame>
        <p:nvGraphicFramePr>
          <p:cNvPr id="47" name="表格 41">
            <a:extLst>
              <a:ext uri="{FF2B5EF4-FFF2-40B4-BE49-F238E27FC236}">
                <a16:creationId xmlns:a16="http://schemas.microsoft.com/office/drawing/2014/main" id="{0C608D27-9BB9-4A47-B5CE-56BDB88DE868}"/>
              </a:ext>
            </a:extLst>
          </p:cNvPr>
          <p:cNvGraphicFramePr>
            <a:graphicFrameLocks noGrp="1"/>
          </p:cNvGraphicFramePr>
          <p:nvPr/>
        </p:nvGraphicFramePr>
        <p:xfrm>
          <a:off x="1293764" y="4597534"/>
          <a:ext cx="2654302" cy="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6">
                  <a:extLst>
                    <a:ext uri="{9D8B030D-6E8A-4147-A177-3AD203B41FA5}">
                      <a16:colId xmlns:a16="http://schemas.microsoft.com/office/drawing/2014/main" val="1528342374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96070334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693138165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945828790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512038768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203051979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006111060"/>
                    </a:ext>
                  </a:extLst>
                </a:gridCol>
              </a:tblGrid>
              <a:tr h="31083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PY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PZ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CG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CB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9178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1905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45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1991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57A9E9-B6FC-4505-8F47-B2819C686D4C}"/>
              </a:ext>
            </a:extLst>
          </p:cNvPr>
          <p:cNvCxnSpPr/>
          <p:nvPr/>
        </p:nvCxnSpPr>
        <p:spPr>
          <a:xfrm>
            <a:off x="2512679" y="2509634"/>
            <a:ext cx="0" cy="20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BD49965-DDF7-4F60-988F-30108973F35C}"/>
              </a:ext>
            </a:extLst>
          </p:cNvPr>
          <p:cNvGrpSpPr/>
          <p:nvPr/>
        </p:nvGrpSpPr>
        <p:grpSpPr>
          <a:xfrm rot="5400000">
            <a:off x="3357380" y="1416500"/>
            <a:ext cx="168324" cy="950258"/>
            <a:chOff x="1711618" y="2130577"/>
            <a:chExt cx="226679" cy="1191447"/>
          </a:xfrm>
        </p:grpSpPr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91B381EB-95CA-4C27-B2ED-7A1F80D3C31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EDA60D2-5E87-488D-AEF2-FDE09D2ABB28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8C2F51A-68D4-4122-ACCD-4CB4C00345B3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971B38-AC4E-4731-B0EE-E0A9100EC29B}"/>
              </a:ext>
            </a:extLst>
          </p:cNvPr>
          <p:cNvGrpSpPr/>
          <p:nvPr/>
        </p:nvGrpSpPr>
        <p:grpSpPr>
          <a:xfrm rot="5400000">
            <a:off x="2386338" y="1415857"/>
            <a:ext cx="168324" cy="950258"/>
            <a:chOff x="1711618" y="2130577"/>
            <a:chExt cx="226679" cy="1191447"/>
          </a:xfrm>
        </p:grpSpPr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618BF09B-4E29-41E1-B638-BD4BA8062FB1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E77D3A5-4659-4390-BABD-D63E25687CEA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43A9250-4DF2-4DD4-8EDA-EDA694997956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1ED6B5A-BFD5-4335-BCE1-7EE4242B3194}"/>
              </a:ext>
            </a:extLst>
          </p:cNvPr>
          <p:cNvGrpSpPr/>
          <p:nvPr/>
        </p:nvGrpSpPr>
        <p:grpSpPr>
          <a:xfrm rot="5400000">
            <a:off x="1417867" y="1419865"/>
            <a:ext cx="168324" cy="950258"/>
            <a:chOff x="1711618" y="2130577"/>
            <a:chExt cx="226679" cy="1191447"/>
          </a:xfrm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BA8436CF-593F-472F-9941-1FEAC57A7E3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782AF47-F24F-47CC-8C86-F651982684EE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D80A090-547F-4EC8-9755-E3DDB7B1AB10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2689BC0-72CA-4E4A-8C2D-4010B66D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2" y="-42560"/>
            <a:ext cx="1615510" cy="16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B615DB7-E05C-4884-93DB-8E9CDCCB065C}"/>
              </a:ext>
            </a:extLst>
          </p:cNvPr>
          <p:cNvGrpSpPr/>
          <p:nvPr/>
        </p:nvGrpSpPr>
        <p:grpSpPr>
          <a:xfrm>
            <a:off x="8688720" y="1826794"/>
            <a:ext cx="126243" cy="663547"/>
            <a:chOff x="1711618" y="2130577"/>
            <a:chExt cx="226679" cy="1191447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C92A02C-2EA9-491E-9D80-08835856F57D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D0D1C52-B571-4DCC-B571-FEBE5B50679A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F6C9C12-FE15-4249-8D6B-209A71F4729B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83932-9ED1-46BB-A647-FFB828FD0531}"/>
              </a:ext>
            </a:extLst>
          </p:cNvPr>
          <p:cNvGrpSpPr/>
          <p:nvPr/>
        </p:nvGrpSpPr>
        <p:grpSpPr>
          <a:xfrm>
            <a:off x="8688720" y="1163247"/>
            <a:ext cx="126243" cy="663547"/>
            <a:chOff x="1711618" y="2130577"/>
            <a:chExt cx="226679" cy="1191447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2BAEDF6-85C9-496A-96C8-DAC961130A7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92E3C9-CB8B-4B65-BAFB-58A284B331E4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383E11-7122-41A7-B653-C50A401F2CA0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2649A8-DF6E-4C30-9141-676149E09026}"/>
              </a:ext>
            </a:extLst>
          </p:cNvPr>
          <p:cNvGrpSpPr/>
          <p:nvPr/>
        </p:nvGrpSpPr>
        <p:grpSpPr>
          <a:xfrm>
            <a:off x="8688720" y="503357"/>
            <a:ext cx="126243" cy="663547"/>
            <a:chOff x="1711618" y="2130577"/>
            <a:chExt cx="226679" cy="1191447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0890640-3E17-4364-98FD-8EBFEAFD37A0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2E0B89-AC8D-4215-B8FB-9B6144B9548B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84E852A-45D7-42DC-AD82-EA92EAA2C812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立方体 15">
            <a:extLst>
              <a:ext uri="{FF2B5EF4-FFF2-40B4-BE49-F238E27FC236}">
                <a16:creationId xmlns:a16="http://schemas.microsoft.com/office/drawing/2014/main" id="{59D8C09B-B82D-4B9C-9F18-73E5567C5FA4}"/>
              </a:ext>
            </a:extLst>
          </p:cNvPr>
          <p:cNvSpPr/>
          <p:nvPr/>
        </p:nvSpPr>
        <p:spPr>
          <a:xfrm>
            <a:off x="964344" y="1214698"/>
            <a:ext cx="3373292" cy="1164131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651A32-9C39-471B-862F-DABD450C5E44}"/>
              </a:ext>
            </a:extLst>
          </p:cNvPr>
          <p:cNvSpPr txBox="1"/>
          <p:nvPr/>
        </p:nvSpPr>
        <p:spPr>
          <a:xfrm>
            <a:off x="8751841" y="2179419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Bone3</a:t>
            </a:r>
            <a:endParaRPr lang="zh-CN" altLang="en-US" sz="1100" dirty="0"/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2CCE71A5-1F8F-473B-A464-60CCEAFA0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22486"/>
              </p:ext>
            </p:extLst>
          </p:nvPr>
        </p:nvGraphicFramePr>
        <p:xfrm>
          <a:off x="7117026" y="3663364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2" name="表格 20">
            <a:extLst>
              <a:ext uri="{FF2B5EF4-FFF2-40B4-BE49-F238E27FC236}">
                <a16:creationId xmlns:a16="http://schemas.microsoft.com/office/drawing/2014/main" id="{251860C2-DA58-4C15-A8A2-9DCD3E7B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47338"/>
              </p:ext>
            </p:extLst>
          </p:nvPr>
        </p:nvGraphicFramePr>
        <p:xfrm>
          <a:off x="8786077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3" name="表格 20">
            <a:extLst>
              <a:ext uri="{FF2B5EF4-FFF2-40B4-BE49-F238E27FC236}">
                <a16:creationId xmlns:a16="http://schemas.microsoft.com/office/drawing/2014/main" id="{26D6CB40-22EB-4479-AF33-841759A2D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7016"/>
              </p:ext>
            </p:extLst>
          </p:nvPr>
        </p:nvGraphicFramePr>
        <p:xfrm>
          <a:off x="10635033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EAB543C-D159-4783-BEE6-7DFD5148CFE4}"/>
              </a:ext>
            </a:extLst>
          </p:cNvPr>
          <p:cNvCxnSpPr>
            <a:stCxn id="13" idx="1"/>
            <a:endCxn id="20" idx="0"/>
          </p:cNvCxnSpPr>
          <p:nvPr/>
        </p:nvCxnSpPr>
        <p:spPr>
          <a:xfrm rot="10800000" flipV="1">
            <a:off x="7643383" y="830634"/>
            <a:ext cx="1091342" cy="2832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867EE5E-5023-4B2F-95FD-CBF3697F9B08}"/>
              </a:ext>
            </a:extLst>
          </p:cNvPr>
          <p:cNvCxnSpPr>
            <a:stCxn id="9" idx="1"/>
            <a:endCxn id="22" idx="0"/>
          </p:cNvCxnSpPr>
          <p:nvPr/>
        </p:nvCxnSpPr>
        <p:spPr>
          <a:xfrm rot="10800000" flipH="1" flipV="1">
            <a:off x="8734724" y="1490523"/>
            <a:ext cx="577709" cy="2172839"/>
          </a:xfrm>
          <a:prstGeom prst="bentConnector4">
            <a:avLst>
              <a:gd name="adj1" fmla="val -39570"/>
              <a:gd name="adj2" fmla="val 56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A63B34E-938A-4FFE-A6D7-5248BFE67E5A}"/>
              </a:ext>
            </a:extLst>
          </p:cNvPr>
          <p:cNvCxnSpPr>
            <a:stCxn id="5" idx="5"/>
            <a:endCxn id="23" idx="0"/>
          </p:cNvCxnSpPr>
          <p:nvPr/>
        </p:nvCxnSpPr>
        <p:spPr>
          <a:xfrm>
            <a:off x="8768960" y="2154071"/>
            <a:ext cx="2392430" cy="1509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5F78DA-2580-456F-8BFB-EE5E6AB1546C}"/>
              </a:ext>
            </a:extLst>
          </p:cNvPr>
          <p:cNvSpPr txBox="1"/>
          <p:nvPr/>
        </p:nvSpPr>
        <p:spPr>
          <a:xfrm>
            <a:off x="8771991" y="1353021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Bone2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1B433F-FBEF-4AE4-B498-F977DA752431}"/>
              </a:ext>
            </a:extLst>
          </p:cNvPr>
          <p:cNvSpPr txBox="1"/>
          <p:nvPr/>
        </p:nvSpPr>
        <p:spPr>
          <a:xfrm>
            <a:off x="8791698" y="629041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Bone1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01095-B919-4F95-9716-31180A879F1E}"/>
              </a:ext>
            </a:extLst>
          </p:cNvPr>
          <p:cNvSpPr/>
          <p:nvPr/>
        </p:nvSpPr>
        <p:spPr>
          <a:xfrm>
            <a:off x="-103909" y="-41564"/>
            <a:ext cx="12340244" cy="267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C2D52E-9FC7-4004-AB23-A7AAA6138D43}"/>
              </a:ext>
            </a:extLst>
          </p:cNvPr>
          <p:cNvCxnSpPr>
            <a:stCxn id="35" idx="2"/>
          </p:cNvCxnSpPr>
          <p:nvPr/>
        </p:nvCxnSpPr>
        <p:spPr>
          <a:xfrm>
            <a:off x="6066213" y="226264"/>
            <a:ext cx="29787" cy="663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0A93752-C205-4E48-86CD-855E3392B71F}"/>
              </a:ext>
            </a:extLst>
          </p:cNvPr>
          <p:cNvSpPr/>
          <p:nvPr/>
        </p:nvSpPr>
        <p:spPr>
          <a:xfrm>
            <a:off x="-89016" y="-41564"/>
            <a:ext cx="6170122" cy="26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1AAB9B-B624-47D6-93D6-A2542A0E1623}"/>
              </a:ext>
            </a:extLst>
          </p:cNvPr>
          <p:cNvSpPr/>
          <p:nvPr/>
        </p:nvSpPr>
        <p:spPr>
          <a:xfrm>
            <a:off x="6058767" y="-42560"/>
            <a:ext cx="6170122" cy="267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ARMATURE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EE241A-78E9-4175-832A-8350A9391E93}"/>
              </a:ext>
            </a:extLst>
          </p:cNvPr>
          <p:cNvSpPr txBox="1"/>
          <p:nvPr/>
        </p:nvSpPr>
        <p:spPr>
          <a:xfrm>
            <a:off x="3802647" y="1264024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0CB356-C6AF-4B3A-A55B-CF401895A7DD}"/>
              </a:ext>
            </a:extLst>
          </p:cNvPr>
          <p:cNvSpPr txBox="1"/>
          <p:nvPr/>
        </p:nvSpPr>
        <p:spPr>
          <a:xfrm>
            <a:off x="4220420" y="917745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65101C-7FF5-4749-BF62-F0D4B77CAA82}"/>
              </a:ext>
            </a:extLst>
          </p:cNvPr>
          <p:cNvSpPr txBox="1"/>
          <p:nvPr/>
        </p:nvSpPr>
        <p:spPr>
          <a:xfrm>
            <a:off x="4344843" y="191780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587B88-5DA8-4B30-AD16-83B4BEA292FA}"/>
              </a:ext>
            </a:extLst>
          </p:cNvPr>
          <p:cNvSpPr txBox="1"/>
          <p:nvPr/>
        </p:nvSpPr>
        <p:spPr>
          <a:xfrm>
            <a:off x="3983841" y="237882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B4E3B-16F1-4880-9314-35FE7129F8BF}"/>
              </a:ext>
            </a:extLst>
          </p:cNvPr>
          <p:cNvSpPr txBox="1"/>
          <p:nvPr/>
        </p:nvSpPr>
        <p:spPr>
          <a:xfrm>
            <a:off x="758775" y="2414172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5047FB-E33D-41C4-BC70-BEDAC23352B8}"/>
              </a:ext>
            </a:extLst>
          </p:cNvPr>
          <p:cNvSpPr txBox="1"/>
          <p:nvPr/>
        </p:nvSpPr>
        <p:spPr>
          <a:xfrm>
            <a:off x="577103" y="1268520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p6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5B97B8-45C9-4830-B667-75B55956621A}"/>
              </a:ext>
            </a:extLst>
          </p:cNvPr>
          <p:cNvSpPr txBox="1"/>
          <p:nvPr/>
        </p:nvSpPr>
        <p:spPr>
          <a:xfrm>
            <a:off x="1063990" y="901637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p5</a:t>
            </a:r>
            <a:endParaRPr lang="zh-CN" altLang="en-US" dirty="0"/>
          </a:p>
        </p:txBody>
      </p:sp>
      <p:graphicFrame>
        <p:nvGraphicFramePr>
          <p:cNvPr id="47" name="表格 41">
            <a:extLst>
              <a:ext uri="{FF2B5EF4-FFF2-40B4-BE49-F238E27FC236}">
                <a16:creationId xmlns:a16="http://schemas.microsoft.com/office/drawing/2014/main" id="{0C608D27-9BB9-4A47-B5CE-56BDB88DE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34157"/>
              </p:ext>
            </p:extLst>
          </p:nvPr>
        </p:nvGraphicFramePr>
        <p:xfrm>
          <a:off x="1293764" y="4597534"/>
          <a:ext cx="2654302" cy="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6">
                  <a:extLst>
                    <a:ext uri="{9D8B030D-6E8A-4147-A177-3AD203B41FA5}">
                      <a16:colId xmlns:a16="http://schemas.microsoft.com/office/drawing/2014/main" val="1528342374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96070334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693138165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945828790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512038768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203051979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006111060"/>
                    </a:ext>
                  </a:extLst>
                </a:gridCol>
              </a:tblGrid>
              <a:tr h="31083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PY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PZ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CG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CB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9178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1905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45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1991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57A9E9-B6FC-4505-8F47-B2819C686D4C}"/>
              </a:ext>
            </a:extLst>
          </p:cNvPr>
          <p:cNvCxnSpPr/>
          <p:nvPr/>
        </p:nvCxnSpPr>
        <p:spPr>
          <a:xfrm>
            <a:off x="2512679" y="2509634"/>
            <a:ext cx="0" cy="20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4D1FB86E-1905-48A1-923D-5BF7C363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23" y="3131800"/>
            <a:ext cx="2593765" cy="116413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43CA0E-0907-4EAF-9640-1DE59042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24" y="2186699"/>
            <a:ext cx="1730874" cy="745691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DFD882B3-9481-42C1-911C-D85C4EB19CBC}"/>
              </a:ext>
            </a:extLst>
          </p:cNvPr>
          <p:cNvGrpSpPr/>
          <p:nvPr/>
        </p:nvGrpSpPr>
        <p:grpSpPr>
          <a:xfrm rot="5400000">
            <a:off x="3357380" y="1416500"/>
            <a:ext cx="168324" cy="950258"/>
            <a:chOff x="1711618" y="2130577"/>
            <a:chExt cx="226679" cy="1191447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C8D220F4-B35E-4C88-A3E4-D07794B2140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53A503-31EF-47F3-B70B-A725D3F13F53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807CCA5-BEAF-4EE7-B229-D6780062B6DB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BEC9C7A-A52B-4D1A-AF5B-929F3465FF14}"/>
              </a:ext>
            </a:extLst>
          </p:cNvPr>
          <p:cNvGrpSpPr/>
          <p:nvPr/>
        </p:nvGrpSpPr>
        <p:grpSpPr>
          <a:xfrm rot="5400000">
            <a:off x="2386338" y="1415857"/>
            <a:ext cx="168324" cy="950258"/>
            <a:chOff x="1711618" y="2130577"/>
            <a:chExt cx="226679" cy="1191447"/>
          </a:xfrm>
        </p:grpSpPr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317812C4-6E77-4AF0-8063-68934D4FD4E2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0B540A3-97EC-4A1C-881B-A9418BFF8F63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5352DA6-88C6-448A-A3AF-C5FD7CDDAD57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E48B2E-FF58-4ACB-91F4-8F906B33062E}"/>
              </a:ext>
            </a:extLst>
          </p:cNvPr>
          <p:cNvGrpSpPr/>
          <p:nvPr/>
        </p:nvGrpSpPr>
        <p:grpSpPr>
          <a:xfrm rot="5400000">
            <a:off x="1417867" y="1419865"/>
            <a:ext cx="168324" cy="950258"/>
            <a:chOff x="1711618" y="2130577"/>
            <a:chExt cx="226679" cy="119144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3B45D303-5FC8-499F-81BB-E2675062BC3E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ACD692B-0D0B-4294-BCD8-DDACBBA129E1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08C1339-41A0-41D5-9D14-4DE8646881CA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FB9C5E65-D189-4836-BEAE-B843C3D85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12" y="-42560"/>
            <a:ext cx="1615510" cy="16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B615DB7-E05C-4884-93DB-8E9CDCCB065C}"/>
              </a:ext>
            </a:extLst>
          </p:cNvPr>
          <p:cNvGrpSpPr/>
          <p:nvPr/>
        </p:nvGrpSpPr>
        <p:grpSpPr>
          <a:xfrm>
            <a:off x="8688720" y="1826794"/>
            <a:ext cx="126243" cy="663547"/>
            <a:chOff x="1711618" y="2130577"/>
            <a:chExt cx="226679" cy="1191447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C92A02C-2EA9-491E-9D80-08835856F57D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D0D1C52-B571-4DCC-B571-FEBE5B50679A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F6C9C12-FE15-4249-8D6B-209A71F4729B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83932-9ED1-46BB-A647-FFB828FD0531}"/>
              </a:ext>
            </a:extLst>
          </p:cNvPr>
          <p:cNvGrpSpPr/>
          <p:nvPr/>
        </p:nvGrpSpPr>
        <p:grpSpPr>
          <a:xfrm>
            <a:off x="8688720" y="1163247"/>
            <a:ext cx="126243" cy="663547"/>
            <a:chOff x="1711618" y="2130577"/>
            <a:chExt cx="226679" cy="1191447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2BAEDF6-85C9-496A-96C8-DAC961130A7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E92E3C9-CB8B-4B65-BAFB-58A284B331E4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383E11-7122-41A7-B653-C50A401F2CA0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2649A8-DF6E-4C30-9141-676149E09026}"/>
              </a:ext>
            </a:extLst>
          </p:cNvPr>
          <p:cNvGrpSpPr/>
          <p:nvPr/>
        </p:nvGrpSpPr>
        <p:grpSpPr>
          <a:xfrm>
            <a:off x="8688720" y="503357"/>
            <a:ext cx="126243" cy="663547"/>
            <a:chOff x="1711618" y="2130577"/>
            <a:chExt cx="226679" cy="1191447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0890640-3E17-4364-98FD-8EBFEAFD37A0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2E0B89-AC8D-4215-B8FB-9B6144B9548B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84E852A-45D7-42DC-AD82-EA92EAA2C812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立方体 15">
            <a:extLst>
              <a:ext uri="{FF2B5EF4-FFF2-40B4-BE49-F238E27FC236}">
                <a16:creationId xmlns:a16="http://schemas.microsoft.com/office/drawing/2014/main" id="{59D8C09B-B82D-4B9C-9F18-73E5567C5FA4}"/>
              </a:ext>
            </a:extLst>
          </p:cNvPr>
          <p:cNvSpPr/>
          <p:nvPr/>
        </p:nvSpPr>
        <p:spPr>
          <a:xfrm>
            <a:off x="964344" y="1214698"/>
            <a:ext cx="3373292" cy="1164131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651A32-9C39-471B-862F-DABD450C5E44}"/>
              </a:ext>
            </a:extLst>
          </p:cNvPr>
          <p:cNvSpPr txBox="1"/>
          <p:nvPr/>
        </p:nvSpPr>
        <p:spPr>
          <a:xfrm>
            <a:off x="8751841" y="2179419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Bone3</a:t>
            </a:r>
            <a:endParaRPr lang="zh-CN" altLang="en-US" sz="1100" dirty="0"/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2CCE71A5-1F8F-473B-A464-60CCEAFA02E2}"/>
              </a:ext>
            </a:extLst>
          </p:cNvPr>
          <p:cNvGraphicFramePr>
            <a:graphicFrameLocks noGrp="1"/>
          </p:cNvGraphicFramePr>
          <p:nvPr/>
        </p:nvGraphicFramePr>
        <p:xfrm>
          <a:off x="7117026" y="3663364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2" name="表格 20">
            <a:extLst>
              <a:ext uri="{FF2B5EF4-FFF2-40B4-BE49-F238E27FC236}">
                <a16:creationId xmlns:a16="http://schemas.microsoft.com/office/drawing/2014/main" id="{251860C2-DA58-4C15-A8A2-9DCD3E7B9E94}"/>
              </a:ext>
            </a:extLst>
          </p:cNvPr>
          <p:cNvGraphicFramePr>
            <a:graphicFrameLocks noGrp="1"/>
          </p:cNvGraphicFramePr>
          <p:nvPr/>
        </p:nvGraphicFramePr>
        <p:xfrm>
          <a:off x="8786077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graphicFrame>
        <p:nvGraphicFramePr>
          <p:cNvPr id="23" name="表格 20">
            <a:extLst>
              <a:ext uri="{FF2B5EF4-FFF2-40B4-BE49-F238E27FC236}">
                <a16:creationId xmlns:a16="http://schemas.microsoft.com/office/drawing/2014/main" id="{26D6CB40-22EB-4479-AF33-841759A2D5C3}"/>
              </a:ext>
            </a:extLst>
          </p:cNvPr>
          <p:cNvGraphicFramePr>
            <a:graphicFrameLocks noGrp="1"/>
          </p:cNvGraphicFramePr>
          <p:nvPr/>
        </p:nvGraphicFramePr>
        <p:xfrm>
          <a:off x="10635033" y="3663363"/>
          <a:ext cx="1052714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">
                  <a:extLst>
                    <a:ext uri="{9D8B030D-6E8A-4147-A177-3AD203B41FA5}">
                      <a16:colId xmlns:a16="http://schemas.microsoft.com/office/drawing/2014/main" val="3728278600"/>
                    </a:ext>
                  </a:extLst>
                </a:gridCol>
                <a:gridCol w="526357">
                  <a:extLst>
                    <a:ext uri="{9D8B030D-6E8A-4147-A177-3AD203B41FA5}">
                      <a16:colId xmlns:a16="http://schemas.microsoft.com/office/drawing/2014/main" val="3691587616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Point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Weight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277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875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555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31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031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6489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254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769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429"/>
                  </a:ext>
                </a:extLst>
              </a:tr>
            </a:tbl>
          </a:graphicData>
        </a:graphic>
      </p:graphicFrame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EAB543C-D159-4783-BEE6-7DFD5148CFE4}"/>
              </a:ext>
            </a:extLst>
          </p:cNvPr>
          <p:cNvCxnSpPr>
            <a:stCxn id="13" idx="1"/>
            <a:endCxn id="20" idx="0"/>
          </p:cNvCxnSpPr>
          <p:nvPr/>
        </p:nvCxnSpPr>
        <p:spPr>
          <a:xfrm rot="10800000" flipV="1">
            <a:off x="7643383" y="830634"/>
            <a:ext cx="1091342" cy="2832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867EE5E-5023-4B2F-95FD-CBF3697F9B08}"/>
              </a:ext>
            </a:extLst>
          </p:cNvPr>
          <p:cNvCxnSpPr>
            <a:stCxn id="9" idx="1"/>
            <a:endCxn id="22" idx="0"/>
          </p:cNvCxnSpPr>
          <p:nvPr/>
        </p:nvCxnSpPr>
        <p:spPr>
          <a:xfrm rot="10800000" flipH="1" flipV="1">
            <a:off x="8734724" y="1490523"/>
            <a:ext cx="577709" cy="2172839"/>
          </a:xfrm>
          <a:prstGeom prst="bentConnector4">
            <a:avLst>
              <a:gd name="adj1" fmla="val -39570"/>
              <a:gd name="adj2" fmla="val 56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A63B34E-938A-4FFE-A6D7-5248BFE67E5A}"/>
              </a:ext>
            </a:extLst>
          </p:cNvPr>
          <p:cNvCxnSpPr>
            <a:stCxn id="5" idx="5"/>
            <a:endCxn id="23" idx="0"/>
          </p:cNvCxnSpPr>
          <p:nvPr/>
        </p:nvCxnSpPr>
        <p:spPr>
          <a:xfrm>
            <a:off x="8768960" y="2154071"/>
            <a:ext cx="2392430" cy="1509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5F78DA-2580-456F-8BFB-EE5E6AB1546C}"/>
              </a:ext>
            </a:extLst>
          </p:cNvPr>
          <p:cNvSpPr txBox="1"/>
          <p:nvPr/>
        </p:nvSpPr>
        <p:spPr>
          <a:xfrm>
            <a:off x="8771991" y="1353021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Bone2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1B433F-FBEF-4AE4-B498-F977DA752431}"/>
              </a:ext>
            </a:extLst>
          </p:cNvPr>
          <p:cNvSpPr txBox="1"/>
          <p:nvPr/>
        </p:nvSpPr>
        <p:spPr>
          <a:xfrm>
            <a:off x="8791698" y="629041"/>
            <a:ext cx="1052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Bone1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01095-B919-4F95-9716-31180A879F1E}"/>
              </a:ext>
            </a:extLst>
          </p:cNvPr>
          <p:cNvSpPr/>
          <p:nvPr/>
        </p:nvSpPr>
        <p:spPr>
          <a:xfrm>
            <a:off x="-103909" y="-41564"/>
            <a:ext cx="12340244" cy="2678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C2D52E-9FC7-4004-AB23-A7AAA6138D43}"/>
              </a:ext>
            </a:extLst>
          </p:cNvPr>
          <p:cNvCxnSpPr>
            <a:stCxn id="35" idx="2"/>
          </p:cNvCxnSpPr>
          <p:nvPr/>
        </p:nvCxnSpPr>
        <p:spPr>
          <a:xfrm>
            <a:off x="6066213" y="226264"/>
            <a:ext cx="29787" cy="663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0A93752-C205-4E48-86CD-855E3392B71F}"/>
              </a:ext>
            </a:extLst>
          </p:cNvPr>
          <p:cNvSpPr/>
          <p:nvPr/>
        </p:nvSpPr>
        <p:spPr>
          <a:xfrm>
            <a:off x="-89016" y="-41564"/>
            <a:ext cx="6170122" cy="26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1AAB9B-B624-47D6-93D6-A2542A0E1623}"/>
              </a:ext>
            </a:extLst>
          </p:cNvPr>
          <p:cNvSpPr/>
          <p:nvPr/>
        </p:nvSpPr>
        <p:spPr>
          <a:xfrm>
            <a:off x="6058767" y="-42560"/>
            <a:ext cx="6170122" cy="267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ARMATURE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EE241A-78E9-4175-832A-8350A9391E93}"/>
              </a:ext>
            </a:extLst>
          </p:cNvPr>
          <p:cNvSpPr txBox="1"/>
          <p:nvPr/>
        </p:nvSpPr>
        <p:spPr>
          <a:xfrm>
            <a:off x="3802647" y="1264024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0CB356-C6AF-4B3A-A55B-CF401895A7DD}"/>
              </a:ext>
            </a:extLst>
          </p:cNvPr>
          <p:cNvSpPr txBox="1"/>
          <p:nvPr/>
        </p:nvSpPr>
        <p:spPr>
          <a:xfrm>
            <a:off x="4220420" y="917745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565101C-7FF5-4749-BF62-F0D4B77CAA82}"/>
              </a:ext>
            </a:extLst>
          </p:cNvPr>
          <p:cNvSpPr txBox="1"/>
          <p:nvPr/>
        </p:nvSpPr>
        <p:spPr>
          <a:xfrm>
            <a:off x="4344843" y="191780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587B88-5DA8-4B30-AD16-83B4BEA292FA}"/>
              </a:ext>
            </a:extLst>
          </p:cNvPr>
          <p:cNvSpPr txBox="1"/>
          <p:nvPr/>
        </p:nvSpPr>
        <p:spPr>
          <a:xfrm>
            <a:off x="3983841" y="2378829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B4E3B-16F1-4880-9314-35FE7129F8BF}"/>
              </a:ext>
            </a:extLst>
          </p:cNvPr>
          <p:cNvSpPr txBox="1"/>
          <p:nvPr/>
        </p:nvSpPr>
        <p:spPr>
          <a:xfrm>
            <a:off x="758775" y="2414172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5047FB-E33D-41C4-BC70-BEDAC23352B8}"/>
              </a:ext>
            </a:extLst>
          </p:cNvPr>
          <p:cNvSpPr txBox="1"/>
          <p:nvPr/>
        </p:nvSpPr>
        <p:spPr>
          <a:xfrm>
            <a:off x="577103" y="1268520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p6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5B97B8-45C9-4830-B667-75B55956621A}"/>
              </a:ext>
            </a:extLst>
          </p:cNvPr>
          <p:cNvSpPr txBox="1"/>
          <p:nvPr/>
        </p:nvSpPr>
        <p:spPr>
          <a:xfrm>
            <a:off x="1063990" y="901637"/>
            <a:ext cx="53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p5</a:t>
            </a:r>
            <a:endParaRPr lang="zh-CN" altLang="en-US" dirty="0"/>
          </a:p>
        </p:txBody>
      </p:sp>
      <p:graphicFrame>
        <p:nvGraphicFramePr>
          <p:cNvPr id="47" name="表格 41">
            <a:extLst>
              <a:ext uri="{FF2B5EF4-FFF2-40B4-BE49-F238E27FC236}">
                <a16:creationId xmlns:a16="http://schemas.microsoft.com/office/drawing/2014/main" id="{0C608D27-9BB9-4A47-B5CE-56BDB88DE868}"/>
              </a:ext>
            </a:extLst>
          </p:cNvPr>
          <p:cNvGraphicFramePr>
            <a:graphicFrameLocks noGrp="1"/>
          </p:cNvGraphicFramePr>
          <p:nvPr/>
        </p:nvGraphicFramePr>
        <p:xfrm>
          <a:off x="1293764" y="4597534"/>
          <a:ext cx="2654302" cy="93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86">
                  <a:extLst>
                    <a:ext uri="{9D8B030D-6E8A-4147-A177-3AD203B41FA5}">
                      <a16:colId xmlns:a16="http://schemas.microsoft.com/office/drawing/2014/main" val="1528342374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96070334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693138165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3945828790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512038768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2030519797"/>
                    </a:ext>
                  </a:extLst>
                </a:gridCol>
                <a:gridCol w="379186">
                  <a:extLst>
                    <a:ext uri="{9D8B030D-6E8A-4147-A177-3AD203B41FA5}">
                      <a16:colId xmlns:a16="http://schemas.microsoft.com/office/drawing/2014/main" val="1006111060"/>
                    </a:ext>
                  </a:extLst>
                </a:gridCol>
              </a:tblGrid>
              <a:tr h="310830"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PN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PX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PY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PZ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CR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CG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/>
                        <a:t>CB</a:t>
                      </a:r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09178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1905"/>
                  </a:ext>
                </a:extLst>
              </a:tr>
              <a:tr h="31083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45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1991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57A9E9-B6FC-4505-8F47-B2819C686D4C}"/>
              </a:ext>
            </a:extLst>
          </p:cNvPr>
          <p:cNvCxnSpPr/>
          <p:nvPr/>
        </p:nvCxnSpPr>
        <p:spPr>
          <a:xfrm>
            <a:off x="2512679" y="2509634"/>
            <a:ext cx="0" cy="20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4D1FB86E-1905-48A1-923D-5BF7C363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23" y="3131800"/>
            <a:ext cx="2593765" cy="116413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43CA0E-0907-4EAF-9640-1DE59042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24" y="2186699"/>
            <a:ext cx="1730874" cy="745691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DFD882B3-9481-42C1-911C-D85C4EB19CBC}"/>
              </a:ext>
            </a:extLst>
          </p:cNvPr>
          <p:cNvGrpSpPr/>
          <p:nvPr/>
        </p:nvGrpSpPr>
        <p:grpSpPr>
          <a:xfrm rot="5400000">
            <a:off x="3357380" y="1416500"/>
            <a:ext cx="168324" cy="950258"/>
            <a:chOff x="1711618" y="2130577"/>
            <a:chExt cx="226679" cy="1191447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C8D220F4-B35E-4C88-A3E4-D07794B21408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53A503-31EF-47F3-B70B-A725D3F13F53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807CCA5-BEAF-4EE7-B229-D6780062B6DB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BEC9C7A-A52B-4D1A-AF5B-929F3465FF14}"/>
              </a:ext>
            </a:extLst>
          </p:cNvPr>
          <p:cNvGrpSpPr/>
          <p:nvPr/>
        </p:nvGrpSpPr>
        <p:grpSpPr>
          <a:xfrm rot="5400000">
            <a:off x="2386338" y="1415857"/>
            <a:ext cx="168324" cy="950258"/>
            <a:chOff x="1711618" y="2130577"/>
            <a:chExt cx="226679" cy="1191447"/>
          </a:xfrm>
        </p:grpSpPr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317812C4-6E77-4AF0-8063-68934D4FD4E2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0B540A3-97EC-4A1C-881B-A9418BFF8F63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5352DA6-88C6-448A-A3AF-C5FD7CDDAD57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E48B2E-FF58-4ACB-91F4-8F906B33062E}"/>
              </a:ext>
            </a:extLst>
          </p:cNvPr>
          <p:cNvGrpSpPr/>
          <p:nvPr/>
        </p:nvGrpSpPr>
        <p:grpSpPr>
          <a:xfrm rot="5400000">
            <a:off x="1417867" y="1419865"/>
            <a:ext cx="168324" cy="950258"/>
            <a:chOff x="1711618" y="2130577"/>
            <a:chExt cx="226679" cy="1191447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3B45D303-5FC8-499F-81BB-E2675062BC3E}"/>
                </a:ext>
              </a:extLst>
            </p:cNvPr>
            <p:cNvSpPr/>
            <p:nvPr/>
          </p:nvSpPr>
          <p:spPr>
            <a:xfrm>
              <a:off x="1763486" y="2220686"/>
              <a:ext cx="122944" cy="99508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ACD692B-0D0B-4294-BCD8-DDACBBA129E1}"/>
                </a:ext>
              </a:extLst>
            </p:cNvPr>
            <p:cNvSpPr/>
            <p:nvPr/>
          </p:nvSpPr>
          <p:spPr>
            <a:xfrm>
              <a:off x="1763487" y="2130577"/>
              <a:ext cx="122943" cy="1152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08C1339-41A0-41D5-9D14-4DE8646881CA}"/>
                </a:ext>
              </a:extLst>
            </p:cNvPr>
            <p:cNvSpPr/>
            <p:nvPr/>
          </p:nvSpPr>
          <p:spPr>
            <a:xfrm>
              <a:off x="1711618" y="3109511"/>
              <a:ext cx="226679" cy="2125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FB9C5E65-D189-4836-BEAE-B843C3D85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12" y="-42560"/>
            <a:ext cx="1615510" cy="16822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118365-1415-44BA-B45E-05E930AEB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249" y="4644139"/>
            <a:ext cx="1077714" cy="12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主角是一个小蚯蚓，有一场舞动的独角戏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Armature bones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302</Words>
  <Application>Microsoft Office PowerPoint</Application>
  <PresentationFormat>宽屏</PresentationFormat>
  <Paragraphs>276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Alibaba Sans Black</vt:lpstr>
      <vt:lpstr>Alibaba Sans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Nan Meng</cp:lastModifiedBy>
  <cp:revision>190</cp:revision>
  <dcterms:created xsi:type="dcterms:W3CDTF">2019-11-06T04:10:46Z</dcterms:created>
  <dcterms:modified xsi:type="dcterms:W3CDTF">2019-11-28T14:06:00Z</dcterms:modified>
</cp:coreProperties>
</file>