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8" r:id="rId5"/>
    <p:sldId id="299" r:id="rId6"/>
    <p:sldId id="300" r:id="rId7"/>
    <p:sldId id="301" r:id="rId8"/>
    <p:sldId id="304" r:id="rId9"/>
    <p:sldId id="302" r:id="rId10"/>
    <p:sldId id="303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1" autoAdjust="0"/>
  </p:normalViewPr>
  <p:slideViewPr>
    <p:cSldViewPr snapToGrid="0">
      <p:cViewPr varScale="1">
        <p:scale>
          <a:sx n="159" d="100"/>
          <a:sy n="159" d="100"/>
        </p:scale>
        <p:origin x="384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CE0721-D3CB-4D1A-889A-F233BE54092F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2024년 4월 1일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A96D1F-97F2-497B-900D-2E1A82C6FA1F}" type="datetime4">
              <a:rPr lang="ko-KR" altLang="en-US" smtClean="0"/>
              <a:pPr/>
              <a:t>2024년 4월 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530193B-564F-4854-8A52-728F3FB19C85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407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25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4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426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95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여기에 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ts val="6200"/>
              </a:lnSpc>
              <a:defRPr lang="en-ZA" sz="4400" b="1" spc="-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rtl="0"/>
            <a:r>
              <a:rPr lang="ko-KR" altLang="en-US" noProof="0" dirty="0"/>
              <a:t>클릭하여 프레젠테이션 제목 편집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삽입 또는 끌어서 놓기 </a:t>
            </a:r>
            <a:br>
              <a:rPr lang="ko-KR" altLang="en-ZA" noProof="0" dirty="0"/>
            </a:br>
            <a:r>
              <a:rPr lang="ko-KR" altLang="en-US" noProof="0" dirty="0"/>
              <a:t>여기에 사진 삽입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ts val="6200"/>
              </a:lnSpc>
              <a:defRPr lang="en-ZA" sz="4400" b="1" spc="-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rtl="0"/>
            <a:r>
              <a:rPr lang="ko-KR" altLang="en-US" noProof="0" dirty="0"/>
              <a:t>클릭하여 구역 구분선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삽입 또는 끌어서 놓기 </a:t>
            </a:r>
            <a:br>
              <a:rPr lang="ko-KR" altLang="en-ZA" noProof="0" dirty="0"/>
            </a:br>
            <a:r>
              <a:rPr lang="ko-KR" altLang="en-US" noProof="0" dirty="0"/>
              <a:t>여기에 사진 삽입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lnSpc>
                <a:spcPts val="62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구역 구분선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이미지 레이아웃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lnSpc>
                <a:spcPct val="1000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이미지 레이아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1000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  <a:endParaRPr lang="ko-KR" altLang="en-ZA" noProof="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비교 왼쪽 개체 틀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2" name="비교 왼쪽 개체 틀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dirty="0"/>
              <a:t>캡션 입력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!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여기에 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00000"/>
              </a:lnSpc>
              <a:defRPr lang="en-ZA" sz="4400" b="1" spc="-300" dirty="0"/>
            </a:lvl1pPr>
          </a:lstStyle>
          <a:p>
            <a:pPr lvl="0" algn="r"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전화 번호</a:t>
            </a:r>
            <a:endParaRPr lang="ko-KR" altLang="en-ZA" noProof="0" dirty="0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전자 메일 또는 소셜 미디어 핸들</a:t>
            </a:r>
            <a:endParaRPr lang="ko-KR" altLang="en-ZA" noProof="0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회사 웹 사이트</a:t>
            </a:r>
            <a:endParaRPr lang="ko-KR" altLang="en-ZA" noProof="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02" y="1256570"/>
            <a:ext cx="11328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11" descr="원을 이루며 모인 손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/>
            <a:r>
              <a:rPr lang="en-US" altLang="ko-KR" sz="5200" dirty="0"/>
              <a:t>Durable_rules </a:t>
            </a:r>
            <a:r>
              <a:rPr lang="ko-KR" altLang="en-US" sz="5200" dirty="0"/>
              <a:t>재고관리시스템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8991600" cy="580921"/>
          </a:xfrm>
        </p:spPr>
        <p:txBody>
          <a:bodyPr rtlCol="0"/>
          <a:lstStyle/>
          <a:p>
            <a:pPr rtl="0"/>
            <a:r>
              <a:rPr lang="en-US" altLang="ko-KR" sz="1700" dirty="0"/>
              <a:t>2024254012 </a:t>
            </a:r>
            <a:r>
              <a:rPr lang="ko-KR" altLang="en-US" sz="1700" dirty="0"/>
              <a:t>배인호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>
            <a:extLst>
              <a:ext uri="{FF2B5EF4-FFF2-40B4-BE49-F238E27FC236}">
                <a16:creationId xmlns:a16="http://schemas.microsoft.com/office/drawing/2014/main" id="{CD2E635B-9595-618C-E802-A48FE334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ko-KR" altLang="en-US" sz="3000" b="1" kern="12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물류 창고 실제 재고를 기반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1307D-B62C-4687-FABE-1F825B9DB24E}"/>
              </a:ext>
            </a:extLst>
          </p:cNvPr>
          <p:cNvSpPr txBox="1"/>
          <p:nvPr/>
        </p:nvSpPr>
        <p:spPr>
          <a:xfrm>
            <a:off x="431800" y="1008000"/>
            <a:ext cx="11339513" cy="36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atinLnBrk="1">
              <a:lnSpc>
                <a:spcPct val="90000"/>
              </a:lnSpc>
              <a:spcBef>
                <a:spcPts val="1000"/>
              </a:spcBef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재고의 입출고 및 이동 등에 대한 규칙을 정함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236600-BBF6-807D-5B79-792D369A9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682"/>
          <a:stretch/>
        </p:blipFill>
        <p:spPr>
          <a:xfrm>
            <a:off x="431800" y="1274396"/>
            <a:ext cx="11215255" cy="4309207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F0146FB-FD42-59D5-D544-8F0FDF119257}"/>
              </a:ext>
            </a:extLst>
          </p:cNvPr>
          <p:cNvSpPr txBox="1"/>
          <p:nvPr/>
        </p:nvSpPr>
        <p:spPr>
          <a:xfrm>
            <a:off x="4322618" y="5178147"/>
            <a:ext cx="7241310" cy="1484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66700" indent="-266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 </a:t>
            </a:r>
          </a:p>
          <a:p>
            <a:pPr latinLnBrk="1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재고부족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과다재고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판매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반품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물품이동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판매기간 경과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MOQ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할인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주문처리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반품처리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이동처리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할인처리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 홍보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 알림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인기제품관리         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16.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 구매 특전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손실관리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시즌 관리</a:t>
            </a:r>
          </a:p>
        </p:txBody>
      </p:sp>
      <p:sp>
        <p:nvSpPr>
          <p:cNvPr id="23" name="Slide Number Placeholder 4" hidden="1">
            <a:extLst>
              <a:ext uri="{FF2B5EF4-FFF2-40B4-BE49-F238E27FC236}">
                <a16:creationId xmlns:a16="http://schemas.microsoft.com/office/drawing/2014/main" id="{8E320735-C813-9B9E-F164-1E1D4A6A6A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/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ZA" altLang="ko-KR" noProof="0" smtClean="0"/>
              <a:pPr rtl="0">
                <a:spcAft>
                  <a:spcPts val="600"/>
                </a:spcAft>
              </a:pPr>
              <a:t>2</a:t>
            </a:fld>
            <a:endParaRPr lang="ko-KR" altLang="en-US" noProof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2BC781-8106-2D69-06AE-9D199080CA78}"/>
              </a:ext>
            </a:extLst>
          </p:cNvPr>
          <p:cNvSpPr txBox="1"/>
          <p:nvPr/>
        </p:nvSpPr>
        <p:spPr>
          <a:xfrm>
            <a:off x="3380509" y="5735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25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9043F1D0-B111-C420-2DC1-14324A27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847637"/>
            <a:ext cx="11328000" cy="432000"/>
          </a:xfrm>
        </p:spPr>
        <p:txBody>
          <a:bodyPr anchor="t">
            <a:normAutofit/>
          </a:bodyPr>
          <a:lstStyle/>
          <a:p>
            <a:pPr latinLnBrk="1">
              <a:spcBef>
                <a:spcPts val="1000"/>
              </a:spcBef>
            </a:pPr>
            <a:r>
              <a:rPr lang="ko-KR" altLang="en-US" sz="3000" dirty="0"/>
              <a:t>재고 데이터를 넣어 규칙 기반에 사실 주장을 해봄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5C5A9D-1A05-364B-93A4-25AF968B1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519" r="-1" b="24470"/>
          <a:stretch/>
        </p:blipFill>
        <p:spPr>
          <a:xfrm>
            <a:off x="432000" y="1470137"/>
            <a:ext cx="5568750" cy="4352544"/>
          </a:xfrm>
          <a:prstGeom prst="rect">
            <a:avLst/>
          </a:prstGeom>
          <a:noFill/>
        </p:spPr>
      </p:pic>
      <p:pic>
        <p:nvPicPr>
          <p:cNvPr id="6" name="내용 개체 틀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7E62B98-86BA-355A-A565-447665501D3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4"/>
          <a:srcRect t="6442" r="1" b="1062"/>
          <a:stretch/>
        </p:blipFill>
        <p:spPr>
          <a:xfrm>
            <a:off x="6191250" y="1470137"/>
            <a:ext cx="5568750" cy="4352544"/>
          </a:xfrm>
          <a:noFill/>
        </p:spPr>
      </p:pic>
    </p:spTree>
    <p:extLst>
      <p:ext uri="{BB962C8B-B14F-4D97-AF65-F5344CB8AC3E}">
        <p14:creationId xmlns:p14="http://schemas.microsoft.com/office/powerpoint/2010/main" val="7968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F23578B8-0D2A-024C-771B-23166C1D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10" y="819928"/>
            <a:ext cx="2791491" cy="432000"/>
          </a:xfrm>
        </p:spPr>
        <p:txBody>
          <a:bodyPr anchor="t">
            <a:normAutofit/>
          </a:bodyPr>
          <a:lstStyle/>
          <a:p>
            <a:r>
              <a:rPr lang="ko-KR" altLang="en-US" sz="3000" dirty="0"/>
              <a:t>좌측 결과 화면</a:t>
            </a:r>
            <a:endParaRPr 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C2A2F9-6E74-6F40-5288-0E26C173C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58" b="-3"/>
          <a:stretch/>
        </p:blipFill>
        <p:spPr>
          <a:xfrm>
            <a:off x="459710" y="1442428"/>
            <a:ext cx="5568750" cy="4352544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FCDD7A-2AE4-A3DE-3871-F33EC8D268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65" b="3"/>
          <a:stretch/>
        </p:blipFill>
        <p:spPr>
          <a:xfrm>
            <a:off x="6218960" y="1442428"/>
            <a:ext cx="5568750" cy="4352544"/>
          </a:xfrm>
          <a:prstGeom prst="rect">
            <a:avLst/>
          </a:prstGeom>
          <a:noFill/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9AA3A883-5CED-78FB-566E-9C91C48B8814}"/>
              </a:ext>
            </a:extLst>
          </p:cNvPr>
          <p:cNvSpPr txBox="1">
            <a:spLocks/>
          </p:cNvSpPr>
          <p:nvPr/>
        </p:nvSpPr>
        <p:spPr>
          <a:xfrm>
            <a:off x="6211844" y="819928"/>
            <a:ext cx="2791491" cy="432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000" dirty="0"/>
              <a:t>사실 주장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6600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D017A0-3415-416A-4601-07FBB6E5BD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3"/>
          <a:stretch/>
        </p:blipFill>
        <p:spPr>
          <a:xfrm>
            <a:off x="806485" y="2612298"/>
            <a:ext cx="5959112" cy="39198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E2B08A-8991-D286-F6AD-A71785771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734" y="1067968"/>
            <a:ext cx="4359013" cy="5464154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D1163BFA-2E6A-124E-3BF6-20198FA9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85" y="479557"/>
            <a:ext cx="1847984" cy="432000"/>
          </a:xfrm>
        </p:spPr>
        <p:txBody>
          <a:bodyPr/>
          <a:lstStyle/>
          <a:p>
            <a:r>
              <a:rPr lang="ko-KR" altLang="en-US" dirty="0"/>
              <a:t>코드 수정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82069F3-4D11-6116-B28E-2763C32FB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86" y="1067968"/>
            <a:ext cx="5959111" cy="144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6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310F8-86C0-1F16-260C-E420E9E7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과제 중 실제 회사에 필요한 재고관리 시스템 필요성 인지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CC28483-07AD-2C58-1A7B-7152629C9D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Thinter</a:t>
            </a:r>
            <a:r>
              <a:rPr lang="ko-KR" altLang="en-US" dirty="0"/>
              <a:t> </a:t>
            </a:r>
            <a:r>
              <a:rPr lang="en-US" dirty="0"/>
              <a:t>Messagebox</a:t>
            </a:r>
            <a:r>
              <a:rPr lang="ko-KR" altLang="en-US" dirty="0"/>
              <a:t>를 활용하여 재고관리에 활용할 수 있는 툴을 만들어 봄 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3CE38F-E815-5665-8126-AB534ADF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62" y="1653733"/>
            <a:ext cx="8393275" cy="4679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620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C90E8-FD62-8739-CE55-2522AC62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1630A-617C-3454-A23E-B40EAA5898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39486A-222C-2A9F-1BF7-11E09684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A7130E-FAE1-F171-CD5A-8D8C35C8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" y="0"/>
            <a:ext cx="12157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6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22_TF16411250" id="{51E6D7ED-458D-4FF1-9877-0FB2CC5BC2C1}" vid="{A80F045F-203B-4137-A8C6-BD116D958C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EA13E14-93A6-4341-AB87-A59B2D9E00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{1705047E-CA7B-412D-BAB3-1736ABBA7F3A}tf16411250_win32</Template>
  <TotalTime>433</TotalTime>
  <Words>127</Words>
  <Application>Microsoft Office PowerPoint</Application>
  <PresentationFormat>와이드스크린</PresentationFormat>
  <Paragraphs>18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Times New Roman</vt:lpstr>
      <vt:lpstr>Office 테마</vt:lpstr>
      <vt:lpstr>Durable_rules 재고관리시스템</vt:lpstr>
      <vt:lpstr>물류 창고 실제 재고를 기반 </vt:lpstr>
      <vt:lpstr>재고 데이터를 넣어 규칙 기반에 사실 주장을 해봄</vt:lpstr>
      <vt:lpstr>좌측 결과 화면</vt:lpstr>
      <vt:lpstr>코드 수정</vt:lpstr>
      <vt:lpstr>과제 중 실제 회사에 필요한 재고관리 시스템 필요성 인지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Durable_rules 재고관리시스템</dc:title>
  <dc:creator>in bae</dc:creator>
  <cp:lastModifiedBy>Window_i9_12900</cp:lastModifiedBy>
  <cp:revision>6</cp:revision>
  <dcterms:created xsi:type="dcterms:W3CDTF">2024-03-31T13:21:08Z</dcterms:created>
  <dcterms:modified xsi:type="dcterms:W3CDTF">2024-04-01T08:41:40Z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v-abdarl@microsoft.com</vt:lpwstr>
  </property>
  <property fmtid="{D5CDD505-2E9C-101B-9397-08002B2CF9AE}" pid="6" name="MSIP_Label_f42aa342-8706-4288-bd11-ebb85995028c_SetDate">
    <vt:lpwstr>2018-06-05T01:06:04.7732720Z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